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1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BF6C6-2774-49B0-BD9F-8D3D9C850D1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952CDA-35D5-4F47-AC09-CF7AF820E6F1}">
      <dgm:prSet phldrT="[Text]"/>
      <dgm:spPr/>
      <dgm:t>
        <a:bodyPr/>
        <a:lstStyle/>
        <a:p>
          <a:r>
            <a:rPr lang="en-US" dirty="0" smtClean="0"/>
            <a:t>Healthy</a:t>
          </a:r>
          <a:endParaRPr lang="en-US" dirty="0"/>
        </a:p>
      </dgm:t>
    </dgm:pt>
    <dgm:pt modelId="{9478E928-10F0-48E5-A2C5-83BA4B6DACD2}" type="parTrans" cxnId="{FB36801F-6DAE-4EDE-92A5-240038638F9F}">
      <dgm:prSet/>
      <dgm:spPr/>
      <dgm:t>
        <a:bodyPr/>
        <a:lstStyle/>
        <a:p>
          <a:endParaRPr lang="en-US"/>
        </a:p>
      </dgm:t>
    </dgm:pt>
    <dgm:pt modelId="{56D0E328-6D2B-4E3D-8317-232B08C4A578}" type="sibTrans" cxnId="{FB36801F-6DAE-4EDE-92A5-240038638F9F}">
      <dgm:prSet/>
      <dgm:spPr/>
      <dgm:t>
        <a:bodyPr/>
        <a:lstStyle/>
        <a:p>
          <a:endParaRPr lang="en-US"/>
        </a:p>
      </dgm:t>
    </dgm:pt>
    <dgm:pt modelId="{ECBDCE64-9EFB-4884-80C3-81B81C1DA3D7}">
      <dgm:prSet phldrT="[Text]"/>
      <dgm:spPr/>
      <dgm:t>
        <a:bodyPr/>
        <a:lstStyle/>
        <a:p>
          <a:endParaRPr lang="en-US" dirty="0"/>
        </a:p>
      </dgm:t>
    </dgm:pt>
    <dgm:pt modelId="{43B236C0-CE67-41EF-82ED-769EEF08E405}" type="parTrans" cxnId="{A220F17C-5E7F-456E-A286-88D1A345D078}">
      <dgm:prSet/>
      <dgm:spPr/>
      <dgm:t>
        <a:bodyPr/>
        <a:lstStyle/>
        <a:p>
          <a:endParaRPr lang="en-US"/>
        </a:p>
      </dgm:t>
    </dgm:pt>
    <dgm:pt modelId="{F88D31DD-A324-41A5-8588-027FBDAC0E02}" type="sibTrans" cxnId="{A220F17C-5E7F-456E-A286-88D1A345D078}">
      <dgm:prSet/>
      <dgm:spPr/>
      <dgm:t>
        <a:bodyPr/>
        <a:lstStyle/>
        <a:p>
          <a:endParaRPr lang="en-US"/>
        </a:p>
      </dgm:t>
    </dgm:pt>
    <dgm:pt modelId="{4467456A-6263-45C2-9D7B-9845A8867645}">
      <dgm:prSet phldrT="[Text]"/>
      <dgm:spPr/>
      <dgm:t>
        <a:bodyPr/>
        <a:lstStyle/>
        <a:p>
          <a:endParaRPr lang="en-US" dirty="0"/>
        </a:p>
      </dgm:t>
    </dgm:pt>
    <dgm:pt modelId="{DEE6A915-29E6-49F3-88E6-58210D45DBD8}" type="parTrans" cxnId="{85A55EA1-480D-4D65-A44F-FD0EEA36D727}">
      <dgm:prSet/>
      <dgm:spPr/>
      <dgm:t>
        <a:bodyPr/>
        <a:lstStyle/>
        <a:p>
          <a:endParaRPr lang="en-US"/>
        </a:p>
      </dgm:t>
    </dgm:pt>
    <dgm:pt modelId="{1B34CEF7-1285-4182-BB69-B99AE7DEB503}" type="sibTrans" cxnId="{85A55EA1-480D-4D65-A44F-FD0EEA36D727}">
      <dgm:prSet/>
      <dgm:spPr/>
      <dgm:t>
        <a:bodyPr/>
        <a:lstStyle/>
        <a:p>
          <a:endParaRPr lang="en-US"/>
        </a:p>
      </dgm:t>
    </dgm:pt>
    <dgm:pt modelId="{43EF8DF4-2D27-4290-9574-C43D2232699C}">
      <dgm:prSet phldrT="[Text]"/>
      <dgm:spPr/>
      <dgm:t>
        <a:bodyPr/>
        <a:lstStyle/>
        <a:p>
          <a:endParaRPr lang="en-US" dirty="0"/>
        </a:p>
      </dgm:t>
    </dgm:pt>
    <dgm:pt modelId="{9BEA9A8A-B8D6-45BB-ACB6-240CE909E6AB}" type="parTrans" cxnId="{5997E044-25AF-4409-B4A0-E5DF1D829097}">
      <dgm:prSet/>
      <dgm:spPr/>
      <dgm:t>
        <a:bodyPr/>
        <a:lstStyle/>
        <a:p>
          <a:endParaRPr lang="en-US"/>
        </a:p>
      </dgm:t>
    </dgm:pt>
    <dgm:pt modelId="{4539D4BF-2330-4F75-9A7C-F42D054B871B}" type="sibTrans" cxnId="{5997E044-25AF-4409-B4A0-E5DF1D829097}">
      <dgm:prSet/>
      <dgm:spPr/>
      <dgm:t>
        <a:bodyPr/>
        <a:lstStyle/>
        <a:p>
          <a:endParaRPr lang="en-US"/>
        </a:p>
      </dgm:t>
    </dgm:pt>
    <dgm:pt modelId="{A6F1F2E8-05E3-4CA2-AA5F-BA0D94ECA154}">
      <dgm:prSet phldrT="[Text]"/>
      <dgm:spPr/>
      <dgm:t>
        <a:bodyPr/>
        <a:lstStyle/>
        <a:p>
          <a:endParaRPr lang="en-US" dirty="0"/>
        </a:p>
      </dgm:t>
    </dgm:pt>
    <dgm:pt modelId="{D544A8C4-6F9E-4AAE-A5FE-9C8AB7C6AEC5}" type="parTrans" cxnId="{DD4AB993-E31F-4A97-8539-E31CEE75780D}">
      <dgm:prSet/>
      <dgm:spPr/>
      <dgm:t>
        <a:bodyPr/>
        <a:lstStyle/>
        <a:p>
          <a:endParaRPr lang="en-US"/>
        </a:p>
      </dgm:t>
    </dgm:pt>
    <dgm:pt modelId="{B0D90EB7-D286-4B9B-972A-84C0669FCB9F}" type="sibTrans" cxnId="{DD4AB993-E31F-4A97-8539-E31CEE75780D}">
      <dgm:prSet/>
      <dgm:spPr/>
      <dgm:t>
        <a:bodyPr/>
        <a:lstStyle/>
        <a:p>
          <a:endParaRPr lang="en-US"/>
        </a:p>
      </dgm:t>
    </dgm:pt>
    <dgm:pt modelId="{D8B718D3-57A5-4CA3-8982-0835B202C2B6}" type="pres">
      <dgm:prSet presAssocID="{91FBF6C6-2774-49B0-BD9F-8D3D9C850D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005C6-DAA0-496E-A5DE-43107E8C52EE}" type="pres">
      <dgm:prSet presAssocID="{91FBF6C6-2774-49B0-BD9F-8D3D9C850D1D}" presName="cycle" presStyleCnt="0"/>
      <dgm:spPr/>
    </dgm:pt>
    <dgm:pt modelId="{17566039-7BA1-4D46-9BEC-7CDF37404067}" type="pres">
      <dgm:prSet presAssocID="{DD952CDA-35D5-4F47-AC09-CF7AF820E6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FF8C-0EAD-4E17-9424-CD914D26AF50}" type="pres">
      <dgm:prSet presAssocID="{56D0E328-6D2B-4E3D-8317-232B08C4A57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5CD6414-C274-4C83-AA6F-5FC5C4E1D1DD}" type="pres">
      <dgm:prSet presAssocID="{ECBDCE64-9EFB-4884-80C3-81B81C1DA3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13AE4-73DF-41C5-B347-8A44ED6F6534}" type="pres">
      <dgm:prSet presAssocID="{4467456A-6263-45C2-9D7B-9845A88676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0F508-A68E-4633-BAD0-54390C221014}" type="pres">
      <dgm:prSet presAssocID="{43EF8DF4-2D27-4290-9574-C43D2232699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9BAA-8053-45FA-9F55-5634B6B95E6D}" type="pres">
      <dgm:prSet presAssocID="{A6F1F2E8-05E3-4CA2-AA5F-BA0D94ECA15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E21716-7533-48E2-BD5C-31DAD6510A83}" type="presOf" srcId="{43EF8DF4-2D27-4290-9574-C43D2232699C}" destId="{CC10F508-A68E-4633-BAD0-54390C221014}" srcOrd="0" destOrd="0" presId="urn:microsoft.com/office/officeart/2005/8/layout/cycle3"/>
    <dgm:cxn modelId="{FB36801F-6DAE-4EDE-92A5-240038638F9F}" srcId="{91FBF6C6-2774-49B0-BD9F-8D3D9C850D1D}" destId="{DD952CDA-35D5-4F47-AC09-CF7AF820E6F1}" srcOrd="0" destOrd="0" parTransId="{9478E928-10F0-48E5-A2C5-83BA4B6DACD2}" sibTransId="{56D0E328-6D2B-4E3D-8317-232B08C4A578}"/>
    <dgm:cxn modelId="{FB1B89F5-8071-445C-A75A-7F0DE4BC0F97}" type="presOf" srcId="{56D0E328-6D2B-4E3D-8317-232B08C4A578}" destId="{4A33FF8C-0EAD-4E17-9424-CD914D26AF50}" srcOrd="0" destOrd="0" presId="urn:microsoft.com/office/officeart/2005/8/layout/cycle3"/>
    <dgm:cxn modelId="{6E361AA6-9BA6-4F1D-8E53-0F0F3A06279A}" type="presOf" srcId="{ECBDCE64-9EFB-4884-80C3-81B81C1DA3D7}" destId="{B5CD6414-C274-4C83-AA6F-5FC5C4E1D1DD}" srcOrd="0" destOrd="0" presId="urn:microsoft.com/office/officeart/2005/8/layout/cycle3"/>
    <dgm:cxn modelId="{E146F90F-AA57-409F-91D7-6A0D8D632E1D}" type="presOf" srcId="{DD952CDA-35D5-4F47-AC09-CF7AF820E6F1}" destId="{17566039-7BA1-4D46-9BEC-7CDF37404067}" srcOrd="0" destOrd="0" presId="urn:microsoft.com/office/officeart/2005/8/layout/cycle3"/>
    <dgm:cxn modelId="{A220F17C-5E7F-456E-A286-88D1A345D078}" srcId="{91FBF6C6-2774-49B0-BD9F-8D3D9C850D1D}" destId="{ECBDCE64-9EFB-4884-80C3-81B81C1DA3D7}" srcOrd="1" destOrd="0" parTransId="{43B236C0-CE67-41EF-82ED-769EEF08E405}" sibTransId="{F88D31DD-A324-41A5-8588-027FBDAC0E02}"/>
    <dgm:cxn modelId="{E5770A6D-2847-4554-BD3A-E4E7BB91A854}" type="presOf" srcId="{91FBF6C6-2774-49B0-BD9F-8D3D9C850D1D}" destId="{D8B718D3-57A5-4CA3-8982-0835B202C2B6}" srcOrd="0" destOrd="0" presId="urn:microsoft.com/office/officeart/2005/8/layout/cycle3"/>
    <dgm:cxn modelId="{DD4AB993-E31F-4A97-8539-E31CEE75780D}" srcId="{91FBF6C6-2774-49B0-BD9F-8D3D9C850D1D}" destId="{A6F1F2E8-05E3-4CA2-AA5F-BA0D94ECA154}" srcOrd="4" destOrd="0" parTransId="{D544A8C4-6F9E-4AAE-A5FE-9C8AB7C6AEC5}" sibTransId="{B0D90EB7-D286-4B9B-972A-84C0669FCB9F}"/>
    <dgm:cxn modelId="{5997E044-25AF-4409-B4A0-E5DF1D829097}" srcId="{91FBF6C6-2774-49B0-BD9F-8D3D9C850D1D}" destId="{43EF8DF4-2D27-4290-9574-C43D2232699C}" srcOrd="3" destOrd="0" parTransId="{9BEA9A8A-B8D6-45BB-ACB6-240CE909E6AB}" sibTransId="{4539D4BF-2330-4F75-9A7C-F42D054B871B}"/>
    <dgm:cxn modelId="{86C6A177-7F49-42BD-87AF-9774DEFAD08A}" type="presOf" srcId="{A6F1F2E8-05E3-4CA2-AA5F-BA0D94ECA154}" destId="{CE8C9BAA-8053-45FA-9F55-5634B6B95E6D}" srcOrd="0" destOrd="0" presId="urn:microsoft.com/office/officeart/2005/8/layout/cycle3"/>
    <dgm:cxn modelId="{D833F8FD-B6E2-4682-9579-1D17DE36AE07}" type="presOf" srcId="{4467456A-6263-45C2-9D7B-9845A8867645}" destId="{25D13AE4-73DF-41C5-B347-8A44ED6F6534}" srcOrd="0" destOrd="0" presId="urn:microsoft.com/office/officeart/2005/8/layout/cycle3"/>
    <dgm:cxn modelId="{85A55EA1-480D-4D65-A44F-FD0EEA36D727}" srcId="{91FBF6C6-2774-49B0-BD9F-8D3D9C850D1D}" destId="{4467456A-6263-45C2-9D7B-9845A8867645}" srcOrd="2" destOrd="0" parTransId="{DEE6A915-29E6-49F3-88E6-58210D45DBD8}" sibTransId="{1B34CEF7-1285-4182-BB69-B99AE7DEB503}"/>
    <dgm:cxn modelId="{767313A0-CB7D-4D09-8121-351F11E57A43}" type="presParOf" srcId="{D8B718D3-57A5-4CA3-8982-0835B202C2B6}" destId="{CAE005C6-DAA0-496E-A5DE-43107E8C52EE}" srcOrd="0" destOrd="0" presId="urn:microsoft.com/office/officeart/2005/8/layout/cycle3"/>
    <dgm:cxn modelId="{681E78E1-ABC0-49B2-80A4-1E4493AA29C1}" type="presParOf" srcId="{CAE005C6-DAA0-496E-A5DE-43107E8C52EE}" destId="{17566039-7BA1-4D46-9BEC-7CDF37404067}" srcOrd="0" destOrd="0" presId="urn:microsoft.com/office/officeart/2005/8/layout/cycle3"/>
    <dgm:cxn modelId="{A2038966-A6E0-439A-B856-5F4715D6C2CE}" type="presParOf" srcId="{CAE005C6-DAA0-496E-A5DE-43107E8C52EE}" destId="{4A33FF8C-0EAD-4E17-9424-CD914D26AF50}" srcOrd="1" destOrd="0" presId="urn:microsoft.com/office/officeart/2005/8/layout/cycle3"/>
    <dgm:cxn modelId="{4C91CEB0-AA14-420F-AB2F-2CE67B206A7F}" type="presParOf" srcId="{CAE005C6-DAA0-496E-A5DE-43107E8C52EE}" destId="{B5CD6414-C274-4C83-AA6F-5FC5C4E1D1DD}" srcOrd="2" destOrd="0" presId="urn:microsoft.com/office/officeart/2005/8/layout/cycle3"/>
    <dgm:cxn modelId="{793E4BA3-196D-4B62-94DB-C9EFAA0886DC}" type="presParOf" srcId="{CAE005C6-DAA0-496E-A5DE-43107E8C52EE}" destId="{25D13AE4-73DF-41C5-B347-8A44ED6F6534}" srcOrd="3" destOrd="0" presId="urn:microsoft.com/office/officeart/2005/8/layout/cycle3"/>
    <dgm:cxn modelId="{2592908E-EBA0-405A-BEE8-0BBBC03BA9A1}" type="presParOf" srcId="{CAE005C6-DAA0-496E-A5DE-43107E8C52EE}" destId="{CC10F508-A68E-4633-BAD0-54390C221014}" srcOrd="4" destOrd="0" presId="urn:microsoft.com/office/officeart/2005/8/layout/cycle3"/>
    <dgm:cxn modelId="{2A5F6FB4-FDFF-4D09-AD75-32AADAFC73DC}" type="presParOf" srcId="{CAE005C6-DAA0-496E-A5DE-43107E8C52EE}" destId="{CE8C9BAA-8053-45FA-9F55-5634B6B95E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BF6C6-2774-49B0-BD9F-8D3D9C850D1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952CDA-35D5-4F47-AC09-CF7AF820E6F1}">
      <dgm:prSet phldrT="[Text]"/>
      <dgm:spPr/>
      <dgm:t>
        <a:bodyPr/>
        <a:lstStyle/>
        <a:p>
          <a:r>
            <a:rPr lang="en-US" dirty="0" smtClean="0"/>
            <a:t>Healthy</a:t>
          </a:r>
          <a:endParaRPr lang="en-US" dirty="0"/>
        </a:p>
      </dgm:t>
    </dgm:pt>
    <dgm:pt modelId="{9478E928-10F0-48E5-A2C5-83BA4B6DACD2}" type="parTrans" cxnId="{FB36801F-6DAE-4EDE-92A5-240038638F9F}">
      <dgm:prSet/>
      <dgm:spPr/>
      <dgm:t>
        <a:bodyPr/>
        <a:lstStyle/>
        <a:p>
          <a:endParaRPr lang="en-US"/>
        </a:p>
      </dgm:t>
    </dgm:pt>
    <dgm:pt modelId="{56D0E328-6D2B-4E3D-8317-232B08C4A578}" type="sibTrans" cxnId="{FB36801F-6DAE-4EDE-92A5-240038638F9F}">
      <dgm:prSet/>
      <dgm:spPr/>
      <dgm:t>
        <a:bodyPr/>
        <a:lstStyle/>
        <a:p>
          <a:endParaRPr lang="en-US"/>
        </a:p>
      </dgm:t>
    </dgm:pt>
    <dgm:pt modelId="{ECBDCE64-9EFB-4884-80C3-81B81C1DA3D7}">
      <dgm:prSet phldrT="[Text]"/>
      <dgm:spPr/>
      <dgm:t>
        <a:bodyPr/>
        <a:lstStyle/>
        <a:p>
          <a:r>
            <a:rPr lang="en-US" dirty="0" smtClean="0"/>
            <a:t>Grow</a:t>
          </a:r>
          <a:endParaRPr lang="en-US" dirty="0"/>
        </a:p>
      </dgm:t>
    </dgm:pt>
    <dgm:pt modelId="{43B236C0-CE67-41EF-82ED-769EEF08E405}" type="parTrans" cxnId="{A220F17C-5E7F-456E-A286-88D1A345D078}">
      <dgm:prSet/>
      <dgm:spPr/>
      <dgm:t>
        <a:bodyPr/>
        <a:lstStyle/>
        <a:p>
          <a:endParaRPr lang="en-US"/>
        </a:p>
      </dgm:t>
    </dgm:pt>
    <dgm:pt modelId="{F88D31DD-A324-41A5-8588-027FBDAC0E02}" type="sibTrans" cxnId="{A220F17C-5E7F-456E-A286-88D1A345D078}">
      <dgm:prSet/>
      <dgm:spPr/>
      <dgm:t>
        <a:bodyPr/>
        <a:lstStyle/>
        <a:p>
          <a:endParaRPr lang="en-US"/>
        </a:p>
      </dgm:t>
    </dgm:pt>
    <dgm:pt modelId="{4467456A-6263-45C2-9D7B-9845A8867645}">
      <dgm:prSet phldrT="[Text]"/>
      <dgm:spPr/>
      <dgm:t>
        <a:bodyPr/>
        <a:lstStyle/>
        <a:p>
          <a:endParaRPr lang="en-US" dirty="0"/>
        </a:p>
      </dgm:t>
    </dgm:pt>
    <dgm:pt modelId="{DEE6A915-29E6-49F3-88E6-58210D45DBD8}" type="parTrans" cxnId="{85A55EA1-480D-4D65-A44F-FD0EEA36D727}">
      <dgm:prSet/>
      <dgm:spPr/>
      <dgm:t>
        <a:bodyPr/>
        <a:lstStyle/>
        <a:p>
          <a:endParaRPr lang="en-US"/>
        </a:p>
      </dgm:t>
    </dgm:pt>
    <dgm:pt modelId="{1B34CEF7-1285-4182-BB69-B99AE7DEB503}" type="sibTrans" cxnId="{85A55EA1-480D-4D65-A44F-FD0EEA36D727}">
      <dgm:prSet/>
      <dgm:spPr/>
      <dgm:t>
        <a:bodyPr/>
        <a:lstStyle/>
        <a:p>
          <a:endParaRPr lang="en-US"/>
        </a:p>
      </dgm:t>
    </dgm:pt>
    <dgm:pt modelId="{43EF8DF4-2D27-4290-9574-C43D2232699C}">
      <dgm:prSet phldrT="[Text]"/>
      <dgm:spPr/>
      <dgm:t>
        <a:bodyPr/>
        <a:lstStyle/>
        <a:p>
          <a:endParaRPr lang="en-US" dirty="0"/>
        </a:p>
      </dgm:t>
    </dgm:pt>
    <dgm:pt modelId="{9BEA9A8A-B8D6-45BB-ACB6-240CE909E6AB}" type="parTrans" cxnId="{5997E044-25AF-4409-B4A0-E5DF1D829097}">
      <dgm:prSet/>
      <dgm:spPr/>
      <dgm:t>
        <a:bodyPr/>
        <a:lstStyle/>
        <a:p>
          <a:endParaRPr lang="en-US"/>
        </a:p>
      </dgm:t>
    </dgm:pt>
    <dgm:pt modelId="{4539D4BF-2330-4F75-9A7C-F42D054B871B}" type="sibTrans" cxnId="{5997E044-25AF-4409-B4A0-E5DF1D829097}">
      <dgm:prSet/>
      <dgm:spPr/>
      <dgm:t>
        <a:bodyPr/>
        <a:lstStyle/>
        <a:p>
          <a:endParaRPr lang="en-US"/>
        </a:p>
      </dgm:t>
    </dgm:pt>
    <dgm:pt modelId="{A6F1F2E8-05E3-4CA2-AA5F-BA0D94ECA154}">
      <dgm:prSet phldrT="[Text]"/>
      <dgm:spPr/>
      <dgm:t>
        <a:bodyPr/>
        <a:lstStyle/>
        <a:p>
          <a:endParaRPr lang="en-US" dirty="0"/>
        </a:p>
      </dgm:t>
    </dgm:pt>
    <dgm:pt modelId="{D544A8C4-6F9E-4AAE-A5FE-9C8AB7C6AEC5}" type="parTrans" cxnId="{DD4AB993-E31F-4A97-8539-E31CEE75780D}">
      <dgm:prSet/>
      <dgm:spPr/>
      <dgm:t>
        <a:bodyPr/>
        <a:lstStyle/>
        <a:p>
          <a:endParaRPr lang="en-US"/>
        </a:p>
      </dgm:t>
    </dgm:pt>
    <dgm:pt modelId="{B0D90EB7-D286-4B9B-972A-84C0669FCB9F}" type="sibTrans" cxnId="{DD4AB993-E31F-4A97-8539-E31CEE75780D}">
      <dgm:prSet/>
      <dgm:spPr/>
      <dgm:t>
        <a:bodyPr/>
        <a:lstStyle/>
        <a:p>
          <a:endParaRPr lang="en-US"/>
        </a:p>
      </dgm:t>
    </dgm:pt>
    <dgm:pt modelId="{D8B718D3-57A5-4CA3-8982-0835B202C2B6}" type="pres">
      <dgm:prSet presAssocID="{91FBF6C6-2774-49B0-BD9F-8D3D9C850D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005C6-DAA0-496E-A5DE-43107E8C52EE}" type="pres">
      <dgm:prSet presAssocID="{91FBF6C6-2774-49B0-BD9F-8D3D9C850D1D}" presName="cycle" presStyleCnt="0"/>
      <dgm:spPr/>
    </dgm:pt>
    <dgm:pt modelId="{17566039-7BA1-4D46-9BEC-7CDF37404067}" type="pres">
      <dgm:prSet presAssocID="{DD952CDA-35D5-4F47-AC09-CF7AF820E6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FF8C-0EAD-4E17-9424-CD914D26AF50}" type="pres">
      <dgm:prSet presAssocID="{56D0E328-6D2B-4E3D-8317-232B08C4A57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5CD6414-C274-4C83-AA6F-5FC5C4E1D1DD}" type="pres">
      <dgm:prSet presAssocID="{ECBDCE64-9EFB-4884-80C3-81B81C1DA3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13AE4-73DF-41C5-B347-8A44ED6F6534}" type="pres">
      <dgm:prSet presAssocID="{4467456A-6263-45C2-9D7B-9845A88676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0F508-A68E-4633-BAD0-54390C221014}" type="pres">
      <dgm:prSet presAssocID="{43EF8DF4-2D27-4290-9574-C43D2232699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9BAA-8053-45FA-9F55-5634B6B95E6D}" type="pres">
      <dgm:prSet presAssocID="{A6F1F2E8-05E3-4CA2-AA5F-BA0D94ECA15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0F17C-5E7F-456E-A286-88D1A345D078}" srcId="{91FBF6C6-2774-49B0-BD9F-8D3D9C850D1D}" destId="{ECBDCE64-9EFB-4884-80C3-81B81C1DA3D7}" srcOrd="1" destOrd="0" parTransId="{43B236C0-CE67-41EF-82ED-769EEF08E405}" sibTransId="{F88D31DD-A324-41A5-8588-027FBDAC0E02}"/>
    <dgm:cxn modelId="{E2551294-6F8B-4A50-A927-1BC5EFC954F2}" type="presOf" srcId="{DD952CDA-35D5-4F47-AC09-CF7AF820E6F1}" destId="{17566039-7BA1-4D46-9BEC-7CDF37404067}" srcOrd="0" destOrd="0" presId="urn:microsoft.com/office/officeart/2005/8/layout/cycle3"/>
    <dgm:cxn modelId="{E67BC2C9-D018-4052-91A1-641565634711}" type="presOf" srcId="{A6F1F2E8-05E3-4CA2-AA5F-BA0D94ECA154}" destId="{CE8C9BAA-8053-45FA-9F55-5634B6B95E6D}" srcOrd="0" destOrd="0" presId="urn:microsoft.com/office/officeart/2005/8/layout/cycle3"/>
    <dgm:cxn modelId="{E627F5B3-B661-4696-9B7A-D1B579BDF11E}" type="presOf" srcId="{43EF8DF4-2D27-4290-9574-C43D2232699C}" destId="{CC10F508-A68E-4633-BAD0-54390C221014}" srcOrd="0" destOrd="0" presId="urn:microsoft.com/office/officeart/2005/8/layout/cycle3"/>
    <dgm:cxn modelId="{81813783-DB02-4809-8F25-25D1B473918F}" type="presOf" srcId="{4467456A-6263-45C2-9D7B-9845A8867645}" destId="{25D13AE4-73DF-41C5-B347-8A44ED6F6534}" srcOrd="0" destOrd="0" presId="urn:microsoft.com/office/officeart/2005/8/layout/cycle3"/>
    <dgm:cxn modelId="{5997E044-25AF-4409-B4A0-E5DF1D829097}" srcId="{91FBF6C6-2774-49B0-BD9F-8D3D9C850D1D}" destId="{43EF8DF4-2D27-4290-9574-C43D2232699C}" srcOrd="3" destOrd="0" parTransId="{9BEA9A8A-B8D6-45BB-ACB6-240CE909E6AB}" sibTransId="{4539D4BF-2330-4F75-9A7C-F42D054B871B}"/>
    <dgm:cxn modelId="{85A55EA1-480D-4D65-A44F-FD0EEA36D727}" srcId="{91FBF6C6-2774-49B0-BD9F-8D3D9C850D1D}" destId="{4467456A-6263-45C2-9D7B-9845A8867645}" srcOrd="2" destOrd="0" parTransId="{DEE6A915-29E6-49F3-88E6-58210D45DBD8}" sibTransId="{1B34CEF7-1285-4182-BB69-B99AE7DEB503}"/>
    <dgm:cxn modelId="{DD4AB993-E31F-4A97-8539-E31CEE75780D}" srcId="{91FBF6C6-2774-49B0-BD9F-8D3D9C850D1D}" destId="{A6F1F2E8-05E3-4CA2-AA5F-BA0D94ECA154}" srcOrd="4" destOrd="0" parTransId="{D544A8C4-6F9E-4AAE-A5FE-9C8AB7C6AEC5}" sibTransId="{B0D90EB7-D286-4B9B-972A-84C0669FCB9F}"/>
    <dgm:cxn modelId="{36D2BA7A-7D98-42FE-BD1E-D08CD0F09FF3}" type="presOf" srcId="{ECBDCE64-9EFB-4884-80C3-81B81C1DA3D7}" destId="{B5CD6414-C274-4C83-AA6F-5FC5C4E1D1DD}" srcOrd="0" destOrd="0" presId="urn:microsoft.com/office/officeart/2005/8/layout/cycle3"/>
    <dgm:cxn modelId="{44BC6B20-78BA-4404-ABE3-C9D900812B66}" type="presOf" srcId="{56D0E328-6D2B-4E3D-8317-232B08C4A578}" destId="{4A33FF8C-0EAD-4E17-9424-CD914D26AF50}" srcOrd="0" destOrd="0" presId="urn:microsoft.com/office/officeart/2005/8/layout/cycle3"/>
    <dgm:cxn modelId="{FB36801F-6DAE-4EDE-92A5-240038638F9F}" srcId="{91FBF6C6-2774-49B0-BD9F-8D3D9C850D1D}" destId="{DD952CDA-35D5-4F47-AC09-CF7AF820E6F1}" srcOrd="0" destOrd="0" parTransId="{9478E928-10F0-48E5-A2C5-83BA4B6DACD2}" sibTransId="{56D0E328-6D2B-4E3D-8317-232B08C4A578}"/>
    <dgm:cxn modelId="{3A007ACB-EF93-4B70-8A97-B8DF9C76C566}" type="presOf" srcId="{91FBF6C6-2774-49B0-BD9F-8D3D9C850D1D}" destId="{D8B718D3-57A5-4CA3-8982-0835B202C2B6}" srcOrd="0" destOrd="0" presId="urn:microsoft.com/office/officeart/2005/8/layout/cycle3"/>
    <dgm:cxn modelId="{ECAE5F90-7818-4AB5-9EED-BB4C36E30A19}" type="presParOf" srcId="{D8B718D3-57A5-4CA3-8982-0835B202C2B6}" destId="{CAE005C6-DAA0-496E-A5DE-43107E8C52EE}" srcOrd="0" destOrd="0" presId="urn:microsoft.com/office/officeart/2005/8/layout/cycle3"/>
    <dgm:cxn modelId="{4D00D540-D909-4D29-A395-48B571BDDC7F}" type="presParOf" srcId="{CAE005C6-DAA0-496E-A5DE-43107E8C52EE}" destId="{17566039-7BA1-4D46-9BEC-7CDF37404067}" srcOrd="0" destOrd="0" presId="urn:microsoft.com/office/officeart/2005/8/layout/cycle3"/>
    <dgm:cxn modelId="{DA0C997D-1D88-493F-817F-A739E1D4C624}" type="presParOf" srcId="{CAE005C6-DAA0-496E-A5DE-43107E8C52EE}" destId="{4A33FF8C-0EAD-4E17-9424-CD914D26AF50}" srcOrd="1" destOrd="0" presId="urn:microsoft.com/office/officeart/2005/8/layout/cycle3"/>
    <dgm:cxn modelId="{0A7C2A9E-34BC-4985-BB09-0BD376F90C1C}" type="presParOf" srcId="{CAE005C6-DAA0-496E-A5DE-43107E8C52EE}" destId="{B5CD6414-C274-4C83-AA6F-5FC5C4E1D1DD}" srcOrd="2" destOrd="0" presId="urn:microsoft.com/office/officeart/2005/8/layout/cycle3"/>
    <dgm:cxn modelId="{544D404D-3C13-4AFA-8C28-6F16082BEE14}" type="presParOf" srcId="{CAE005C6-DAA0-496E-A5DE-43107E8C52EE}" destId="{25D13AE4-73DF-41C5-B347-8A44ED6F6534}" srcOrd="3" destOrd="0" presId="urn:microsoft.com/office/officeart/2005/8/layout/cycle3"/>
    <dgm:cxn modelId="{FF47D39C-0124-4691-8D66-915AC39A22BE}" type="presParOf" srcId="{CAE005C6-DAA0-496E-A5DE-43107E8C52EE}" destId="{CC10F508-A68E-4633-BAD0-54390C221014}" srcOrd="4" destOrd="0" presId="urn:microsoft.com/office/officeart/2005/8/layout/cycle3"/>
    <dgm:cxn modelId="{2DDF09F4-BEA7-435C-B3D2-F87A33B42968}" type="presParOf" srcId="{CAE005C6-DAA0-496E-A5DE-43107E8C52EE}" destId="{CE8C9BAA-8053-45FA-9F55-5634B6B95E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BF6C6-2774-49B0-BD9F-8D3D9C850D1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952CDA-35D5-4F47-AC09-CF7AF820E6F1}">
      <dgm:prSet phldrT="[Text]"/>
      <dgm:spPr/>
      <dgm:t>
        <a:bodyPr/>
        <a:lstStyle/>
        <a:p>
          <a:r>
            <a:rPr lang="en-US" dirty="0" smtClean="0"/>
            <a:t>Healthy</a:t>
          </a:r>
          <a:endParaRPr lang="en-US" dirty="0"/>
        </a:p>
      </dgm:t>
    </dgm:pt>
    <dgm:pt modelId="{9478E928-10F0-48E5-A2C5-83BA4B6DACD2}" type="parTrans" cxnId="{FB36801F-6DAE-4EDE-92A5-240038638F9F}">
      <dgm:prSet/>
      <dgm:spPr/>
      <dgm:t>
        <a:bodyPr/>
        <a:lstStyle/>
        <a:p>
          <a:endParaRPr lang="en-US"/>
        </a:p>
      </dgm:t>
    </dgm:pt>
    <dgm:pt modelId="{56D0E328-6D2B-4E3D-8317-232B08C4A578}" type="sibTrans" cxnId="{FB36801F-6DAE-4EDE-92A5-240038638F9F}">
      <dgm:prSet/>
      <dgm:spPr/>
      <dgm:t>
        <a:bodyPr/>
        <a:lstStyle/>
        <a:p>
          <a:endParaRPr lang="en-US"/>
        </a:p>
      </dgm:t>
    </dgm:pt>
    <dgm:pt modelId="{ECBDCE64-9EFB-4884-80C3-81B81C1DA3D7}">
      <dgm:prSet phldrT="[Text]"/>
      <dgm:spPr/>
      <dgm:t>
        <a:bodyPr/>
        <a:lstStyle/>
        <a:p>
          <a:r>
            <a:rPr lang="en-US" dirty="0" smtClean="0"/>
            <a:t>Grow</a:t>
          </a:r>
          <a:endParaRPr lang="en-US" dirty="0"/>
        </a:p>
      </dgm:t>
    </dgm:pt>
    <dgm:pt modelId="{43B236C0-CE67-41EF-82ED-769EEF08E405}" type="parTrans" cxnId="{A220F17C-5E7F-456E-A286-88D1A345D078}">
      <dgm:prSet/>
      <dgm:spPr/>
      <dgm:t>
        <a:bodyPr/>
        <a:lstStyle/>
        <a:p>
          <a:endParaRPr lang="en-US"/>
        </a:p>
      </dgm:t>
    </dgm:pt>
    <dgm:pt modelId="{F88D31DD-A324-41A5-8588-027FBDAC0E02}" type="sibTrans" cxnId="{A220F17C-5E7F-456E-A286-88D1A345D078}">
      <dgm:prSet/>
      <dgm:spPr/>
      <dgm:t>
        <a:bodyPr/>
        <a:lstStyle/>
        <a:p>
          <a:endParaRPr lang="en-US"/>
        </a:p>
      </dgm:t>
    </dgm:pt>
    <dgm:pt modelId="{4467456A-6263-45C2-9D7B-9845A8867645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DEE6A915-29E6-49F3-88E6-58210D45DBD8}" type="parTrans" cxnId="{85A55EA1-480D-4D65-A44F-FD0EEA36D727}">
      <dgm:prSet/>
      <dgm:spPr/>
      <dgm:t>
        <a:bodyPr/>
        <a:lstStyle/>
        <a:p>
          <a:endParaRPr lang="en-US"/>
        </a:p>
      </dgm:t>
    </dgm:pt>
    <dgm:pt modelId="{1B34CEF7-1285-4182-BB69-B99AE7DEB503}" type="sibTrans" cxnId="{85A55EA1-480D-4D65-A44F-FD0EEA36D727}">
      <dgm:prSet/>
      <dgm:spPr/>
      <dgm:t>
        <a:bodyPr/>
        <a:lstStyle/>
        <a:p>
          <a:endParaRPr lang="en-US"/>
        </a:p>
      </dgm:t>
    </dgm:pt>
    <dgm:pt modelId="{43EF8DF4-2D27-4290-9574-C43D2232699C}">
      <dgm:prSet phldrT="[Text]"/>
      <dgm:spPr/>
      <dgm:t>
        <a:bodyPr/>
        <a:lstStyle/>
        <a:p>
          <a:endParaRPr lang="en-US" dirty="0"/>
        </a:p>
      </dgm:t>
    </dgm:pt>
    <dgm:pt modelId="{9BEA9A8A-B8D6-45BB-ACB6-240CE909E6AB}" type="parTrans" cxnId="{5997E044-25AF-4409-B4A0-E5DF1D829097}">
      <dgm:prSet/>
      <dgm:spPr/>
      <dgm:t>
        <a:bodyPr/>
        <a:lstStyle/>
        <a:p>
          <a:endParaRPr lang="en-US"/>
        </a:p>
      </dgm:t>
    </dgm:pt>
    <dgm:pt modelId="{4539D4BF-2330-4F75-9A7C-F42D054B871B}" type="sibTrans" cxnId="{5997E044-25AF-4409-B4A0-E5DF1D829097}">
      <dgm:prSet/>
      <dgm:spPr/>
      <dgm:t>
        <a:bodyPr/>
        <a:lstStyle/>
        <a:p>
          <a:endParaRPr lang="en-US"/>
        </a:p>
      </dgm:t>
    </dgm:pt>
    <dgm:pt modelId="{A6F1F2E8-05E3-4CA2-AA5F-BA0D94ECA154}">
      <dgm:prSet phldrT="[Text]"/>
      <dgm:spPr/>
      <dgm:t>
        <a:bodyPr/>
        <a:lstStyle/>
        <a:p>
          <a:endParaRPr lang="en-US" dirty="0"/>
        </a:p>
      </dgm:t>
    </dgm:pt>
    <dgm:pt modelId="{D544A8C4-6F9E-4AAE-A5FE-9C8AB7C6AEC5}" type="parTrans" cxnId="{DD4AB993-E31F-4A97-8539-E31CEE75780D}">
      <dgm:prSet/>
      <dgm:spPr/>
      <dgm:t>
        <a:bodyPr/>
        <a:lstStyle/>
        <a:p>
          <a:endParaRPr lang="en-US"/>
        </a:p>
      </dgm:t>
    </dgm:pt>
    <dgm:pt modelId="{B0D90EB7-D286-4B9B-972A-84C0669FCB9F}" type="sibTrans" cxnId="{DD4AB993-E31F-4A97-8539-E31CEE75780D}">
      <dgm:prSet/>
      <dgm:spPr/>
      <dgm:t>
        <a:bodyPr/>
        <a:lstStyle/>
        <a:p>
          <a:endParaRPr lang="en-US"/>
        </a:p>
      </dgm:t>
    </dgm:pt>
    <dgm:pt modelId="{D8B718D3-57A5-4CA3-8982-0835B202C2B6}" type="pres">
      <dgm:prSet presAssocID="{91FBF6C6-2774-49B0-BD9F-8D3D9C850D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005C6-DAA0-496E-A5DE-43107E8C52EE}" type="pres">
      <dgm:prSet presAssocID="{91FBF6C6-2774-49B0-BD9F-8D3D9C850D1D}" presName="cycle" presStyleCnt="0"/>
      <dgm:spPr/>
    </dgm:pt>
    <dgm:pt modelId="{17566039-7BA1-4D46-9BEC-7CDF37404067}" type="pres">
      <dgm:prSet presAssocID="{DD952CDA-35D5-4F47-AC09-CF7AF820E6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FF8C-0EAD-4E17-9424-CD914D26AF50}" type="pres">
      <dgm:prSet presAssocID="{56D0E328-6D2B-4E3D-8317-232B08C4A57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5CD6414-C274-4C83-AA6F-5FC5C4E1D1DD}" type="pres">
      <dgm:prSet presAssocID="{ECBDCE64-9EFB-4884-80C3-81B81C1DA3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13AE4-73DF-41C5-B347-8A44ED6F6534}" type="pres">
      <dgm:prSet presAssocID="{4467456A-6263-45C2-9D7B-9845A88676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0F508-A68E-4633-BAD0-54390C221014}" type="pres">
      <dgm:prSet presAssocID="{43EF8DF4-2D27-4290-9574-C43D2232699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9BAA-8053-45FA-9F55-5634B6B95E6D}" type="pres">
      <dgm:prSet presAssocID="{A6F1F2E8-05E3-4CA2-AA5F-BA0D94ECA15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B8551-8414-4928-BD25-1B7A7D799533}" type="presOf" srcId="{56D0E328-6D2B-4E3D-8317-232B08C4A578}" destId="{4A33FF8C-0EAD-4E17-9424-CD914D26AF50}" srcOrd="0" destOrd="0" presId="urn:microsoft.com/office/officeart/2005/8/layout/cycle3"/>
    <dgm:cxn modelId="{FB36801F-6DAE-4EDE-92A5-240038638F9F}" srcId="{91FBF6C6-2774-49B0-BD9F-8D3D9C850D1D}" destId="{DD952CDA-35D5-4F47-AC09-CF7AF820E6F1}" srcOrd="0" destOrd="0" parTransId="{9478E928-10F0-48E5-A2C5-83BA4B6DACD2}" sibTransId="{56D0E328-6D2B-4E3D-8317-232B08C4A578}"/>
    <dgm:cxn modelId="{643A89FD-0EC9-4759-BA5F-DA2EC13FD513}" type="presOf" srcId="{ECBDCE64-9EFB-4884-80C3-81B81C1DA3D7}" destId="{B5CD6414-C274-4C83-AA6F-5FC5C4E1D1DD}" srcOrd="0" destOrd="0" presId="urn:microsoft.com/office/officeart/2005/8/layout/cycle3"/>
    <dgm:cxn modelId="{3675DE4E-F067-4DF0-AB70-64739F26E44E}" type="presOf" srcId="{4467456A-6263-45C2-9D7B-9845A8867645}" destId="{25D13AE4-73DF-41C5-B347-8A44ED6F6534}" srcOrd="0" destOrd="0" presId="urn:microsoft.com/office/officeart/2005/8/layout/cycle3"/>
    <dgm:cxn modelId="{65E65A57-66EA-4766-8F3A-ED4AC9E52A8B}" type="presOf" srcId="{DD952CDA-35D5-4F47-AC09-CF7AF820E6F1}" destId="{17566039-7BA1-4D46-9BEC-7CDF37404067}" srcOrd="0" destOrd="0" presId="urn:microsoft.com/office/officeart/2005/8/layout/cycle3"/>
    <dgm:cxn modelId="{C8AED96F-3F8E-41BD-8E80-4473C4B7DE04}" type="presOf" srcId="{43EF8DF4-2D27-4290-9574-C43D2232699C}" destId="{CC10F508-A68E-4633-BAD0-54390C221014}" srcOrd="0" destOrd="0" presId="urn:microsoft.com/office/officeart/2005/8/layout/cycle3"/>
    <dgm:cxn modelId="{A220F17C-5E7F-456E-A286-88D1A345D078}" srcId="{91FBF6C6-2774-49B0-BD9F-8D3D9C850D1D}" destId="{ECBDCE64-9EFB-4884-80C3-81B81C1DA3D7}" srcOrd="1" destOrd="0" parTransId="{43B236C0-CE67-41EF-82ED-769EEF08E405}" sibTransId="{F88D31DD-A324-41A5-8588-027FBDAC0E02}"/>
    <dgm:cxn modelId="{FA4A1A3C-3B8D-4733-A34A-E33D4D95FC43}" type="presOf" srcId="{A6F1F2E8-05E3-4CA2-AA5F-BA0D94ECA154}" destId="{CE8C9BAA-8053-45FA-9F55-5634B6B95E6D}" srcOrd="0" destOrd="0" presId="urn:microsoft.com/office/officeart/2005/8/layout/cycle3"/>
    <dgm:cxn modelId="{DD4AB993-E31F-4A97-8539-E31CEE75780D}" srcId="{91FBF6C6-2774-49B0-BD9F-8D3D9C850D1D}" destId="{A6F1F2E8-05E3-4CA2-AA5F-BA0D94ECA154}" srcOrd="4" destOrd="0" parTransId="{D544A8C4-6F9E-4AAE-A5FE-9C8AB7C6AEC5}" sibTransId="{B0D90EB7-D286-4B9B-972A-84C0669FCB9F}"/>
    <dgm:cxn modelId="{5997E044-25AF-4409-B4A0-E5DF1D829097}" srcId="{91FBF6C6-2774-49B0-BD9F-8D3D9C850D1D}" destId="{43EF8DF4-2D27-4290-9574-C43D2232699C}" srcOrd="3" destOrd="0" parTransId="{9BEA9A8A-B8D6-45BB-ACB6-240CE909E6AB}" sibTransId="{4539D4BF-2330-4F75-9A7C-F42D054B871B}"/>
    <dgm:cxn modelId="{85F6358B-6657-4973-9CEA-B7DF80014650}" type="presOf" srcId="{91FBF6C6-2774-49B0-BD9F-8D3D9C850D1D}" destId="{D8B718D3-57A5-4CA3-8982-0835B202C2B6}" srcOrd="0" destOrd="0" presId="urn:microsoft.com/office/officeart/2005/8/layout/cycle3"/>
    <dgm:cxn modelId="{85A55EA1-480D-4D65-A44F-FD0EEA36D727}" srcId="{91FBF6C6-2774-49B0-BD9F-8D3D9C850D1D}" destId="{4467456A-6263-45C2-9D7B-9845A8867645}" srcOrd="2" destOrd="0" parTransId="{DEE6A915-29E6-49F3-88E6-58210D45DBD8}" sibTransId="{1B34CEF7-1285-4182-BB69-B99AE7DEB503}"/>
    <dgm:cxn modelId="{C094C1CB-03D1-411B-A4B7-BB4C4681DAE4}" type="presParOf" srcId="{D8B718D3-57A5-4CA3-8982-0835B202C2B6}" destId="{CAE005C6-DAA0-496E-A5DE-43107E8C52EE}" srcOrd="0" destOrd="0" presId="urn:microsoft.com/office/officeart/2005/8/layout/cycle3"/>
    <dgm:cxn modelId="{B6375BA1-22DB-42A8-BFB6-63855B9BB92F}" type="presParOf" srcId="{CAE005C6-DAA0-496E-A5DE-43107E8C52EE}" destId="{17566039-7BA1-4D46-9BEC-7CDF37404067}" srcOrd="0" destOrd="0" presId="urn:microsoft.com/office/officeart/2005/8/layout/cycle3"/>
    <dgm:cxn modelId="{09E7316F-8CE5-49DF-AB0B-1458ACB809FA}" type="presParOf" srcId="{CAE005C6-DAA0-496E-A5DE-43107E8C52EE}" destId="{4A33FF8C-0EAD-4E17-9424-CD914D26AF50}" srcOrd="1" destOrd="0" presId="urn:microsoft.com/office/officeart/2005/8/layout/cycle3"/>
    <dgm:cxn modelId="{E0CA2DD0-622A-45FA-A950-3ACAD0251B96}" type="presParOf" srcId="{CAE005C6-DAA0-496E-A5DE-43107E8C52EE}" destId="{B5CD6414-C274-4C83-AA6F-5FC5C4E1D1DD}" srcOrd="2" destOrd="0" presId="urn:microsoft.com/office/officeart/2005/8/layout/cycle3"/>
    <dgm:cxn modelId="{8D3EAD92-0E79-4230-8950-B871C34DE2C3}" type="presParOf" srcId="{CAE005C6-DAA0-496E-A5DE-43107E8C52EE}" destId="{25D13AE4-73DF-41C5-B347-8A44ED6F6534}" srcOrd="3" destOrd="0" presId="urn:microsoft.com/office/officeart/2005/8/layout/cycle3"/>
    <dgm:cxn modelId="{E7D35022-3C47-41A9-A8F8-2081A82B89EE}" type="presParOf" srcId="{CAE005C6-DAA0-496E-A5DE-43107E8C52EE}" destId="{CC10F508-A68E-4633-BAD0-54390C221014}" srcOrd="4" destOrd="0" presId="urn:microsoft.com/office/officeart/2005/8/layout/cycle3"/>
    <dgm:cxn modelId="{EB911E89-CED9-4B54-98EF-658F4CBC000C}" type="presParOf" srcId="{CAE005C6-DAA0-496E-A5DE-43107E8C52EE}" destId="{CE8C9BAA-8053-45FA-9F55-5634B6B95E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BF6C6-2774-49B0-BD9F-8D3D9C850D1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952CDA-35D5-4F47-AC09-CF7AF820E6F1}">
      <dgm:prSet phldrT="[Text]"/>
      <dgm:spPr/>
      <dgm:t>
        <a:bodyPr/>
        <a:lstStyle/>
        <a:p>
          <a:r>
            <a:rPr lang="en-US" dirty="0" smtClean="0"/>
            <a:t>Healthy</a:t>
          </a:r>
          <a:endParaRPr lang="en-US" dirty="0"/>
        </a:p>
      </dgm:t>
    </dgm:pt>
    <dgm:pt modelId="{9478E928-10F0-48E5-A2C5-83BA4B6DACD2}" type="parTrans" cxnId="{FB36801F-6DAE-4EDE-92A5-240038638F9F}">
      <dgm:prSet/>
      <dgm:spPr/>
      <dgm:t>
        <a:bodyPr/>
        <a:lstStyle/>
        <a:p>
          <a:endParaRPr lang="en-US"/>
        </a:p>
      </dgm:t>
    </dgm:pt>
    <dgm:pt modelId="{56D0E328-6D2B-4E3D-8317-232B08C4A578}" type="sibTrans" cxnId="{FB36801F-6DAE-4EDE-92A5-240038638F9F}">
      <dgm:prSet/>
      <dgm:spPr/>
      <dgm:t>
        <a:bodyPr/>
        <a:lstStyle/>
        <a:p>
          <a:endParaRPr lang="en-US"/>
        </a:p>
      </dgm:t>
    </dgm:pt>
    <dgm:pt modelId="{ECBDCE64-9EFB-4884-80C3-81B81C1DA3D7}">
      <dgm:prSet phldrT="[Text]"/>
      <dgm:spPr/>
      <dgm:t>
        <a:bodyPr/>
        <a:lstStyle/>
        <a:p>
          <a:r>
            <a:rPr lang="en-US" dirty="0" smtClean="0"/>
            <a:t>Grow</a:t>
          </a:r>
          <a:endParaRPr lang="en-US" dirty="0"/>
        </a:p>
      </dgm:t>
    </dgm:pt>
    <dgm:pt modelId="{43B236C0-CE67-41EF-82ED-769EEF08E405}" type="parTrans" cxnId="{A220F17C-5E7F-456E-A286-88D1A345D078}">
      <dgm:prSet/>
      <dgm:spPr/>
      <dgm:t>
        <a:bodyPr/>
        <a:lstStyle/>
        <a:p>
          <a:endParaRPr lang="en-US"/>
        </a:p>
      </dgm:t>
    </dgm:pt>
    <dgm:pt modelId="{F88D31DD-A324-41A5-8588-027FBDAC0E02}" type="sibTrans" cxnId="{A220F17C-5E7F-456E-A286-88D1A345D078}">
      <dgm:prSet/>
      <dgm:spPr/>
      <dgm:t>
        <a:bodyPr/>
        <a:lstStyle/>
        <a:p>
          <a:endParaRPr lang="en-US"/>
        </a:p>
      </dgm:t>
    </dgm:pt>
    <dgm:pt modelId="{4467456A-6263-45C2-9D7B-9845A8867645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DEE6A915-29E6-49F3-88E6-58210D45DBD8}" type="parTrans" cxnId="{85A55EA1-480D-4D65-A44F-FD0EEA36D727}">
      <dgm:prSet/>
      <dgm:spPr/>
      <dgm:t>
        <a:bodyPr/>
        <a:lstStyle/>
        <a:p>
          <a:endParaRPr lang="en-US"/>
        </a:p>
      </dgm:t>
    </dgm:pt>
    <dgm:pt modelId="{1B34CEF7-1285-4182-BB69-B99AE7DEB503}" type="sibTrans" cxnId="{85A55EA1-480D-4D65-A44F-FD0EEA36D727}">
      <dgm:prSet/>
      <dgm:spPr/>
      <dgm:t>
        <a:bodyPr/>
        <a:lstStyle/>
        <a:p>
          <a:endParaRPr lang="en-US"/>
        </a:p>
      </dgm:t>
    </dgm:pt>
    <dgm:pt modelId="{43EF8DF4-2D27-4290-9574-C43D2232699C}">
      <dgm:prSet phldrT="[Text]"/>
      <dgm:spPr/>
      <dgm:t>
        <a:bodyPr/>
        <a:lstStyle/>
        <a:p>
          <a:r>
            <a:rPr lang="en-US" dirty="0" smtClean="0"/>
            <a:t>Pain</a:t>
          </a:r>
          <a:endParaRPr lang="en-US" dirty="0"/>
        </a:p>
      </dgm:t>
    </dgm:pt>
    <dgm:pt modelId="{9BEA9A8A-B8D6-45BB-ACB6-240CE909E6AB}" type="parTrans" cxnId="{5997E044-25AF-4409-B4A0-E5DF1D829097}">
      <dgm:prSet/>
      <dgm:spPr/>
      <dgm:t>
        <a:bodyPr/>
        <a:lstStyle/>
        <a:p>
          <a:endParaRPr lang="en-US"/>
        </a:p>
      </dgm:t>
    </dgm:pt>
    <dgm:pt modelId="{4539D4BF-2330-4F75-9A7C-F42D054B871B}" type="sibTrans" cxnId="{5997E044-25AF-4409-B4A0-E5DF1D829097}">
      <dgm:prSet/>
      <dgm:spPr/>
      <dgm:t>
        <a:bodyPr/>
        <a:lstStyle/>
        <a:p>
          <a:endParaRPr lang="en-US"/>
        </a:p>
      </dgm:t>
    </dgm:pt>
    <dgm:pt modelId="{A6F1F2E8-05E3-4CA2-AA5F-BA0D94ECA154}">
      <dgm:prSet phldrT="[Text]"/>
      <dgm:spPr/>
      <dgm:t>
        <a:bodyPr/>
        <a:lstStyle/>
        <a:p>
          <a:endParaRPr lang="en-US" dirty="0"/>
        </a:p>
      </dgm:t>
    </dgm:pt>
    <dgm:pt modelId="{D544A8C4-6F9E-4AAE-A5FE-9C8AB7C6AEC5}" type="parTrans" cxnId="{DD4AB993-E31F-4A97-8539-E31CEE75780D}">
      <dgm:prSet/>
      <dgm:spPr/>
      <dgm:t>
        <a:bodyPr/>
        <a:lstStyle/>
        <a:p>
          <a:endParaRPr lang="en-US"/>
        </a:p>
      </dgm:t>
    </dgm:pt>
    <dgm:pt modelId="{B0D90EB7-D286-4B9B-972A-84C0669FCB9F}" type="sibTrans" cxnId="{DD4AB993-E31F-4A97-8539-E31CEE75780D}">
      <dgm:prSet/>
      <dgm:spPr/>
      <dgm:t>
        <a:bodyPr/>
        <a:lstStyle/>
        <a:p>
          <a:endParaRPr lang="en-US"/>
        </a:p>
      </dgm:t>
    </dgm:pt>
    <dgm:pt modelId="{D8B718D3-57A5-4CA3-8982-0835B202C2B6}" type="pres">
      <dgm:prSet presAssocID="{91FBF6C6-2774-49B0-BD9F-8D3D9C850D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005C6-DAA0-496E-A5DE-43107E8C52EE}" type="pres">
      <dgm:prSet presAssocID="{91FBF6C6-2774-49B0-BD9F-8D3D9C850D1D}" presName="cycle" presStyleCnt="0"/>
      <dgm:spPr/>
    </dgm:pt>
    <dgm:pt modelId="{17566039-7BA1-4D46-9BEC-7CDF37404067}" type="pres">
      <dgm:prSet presAssocID="{DD952CDA-35D5-4F47-AC09-CF7AF820E6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FF8C-0EAD-4E17-9424-CD914D26AF50}" type="pres">
      <dgm:prSet presAssocID="{56D0E328-6D2B-4E3D-8317-232B08C4A57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5CD6414-C274-4C83-AA6F-5FC5C4E1D1DD}" type="pres">
      <dgm:prSet presAssocID="{ECBDCE64-9EFB-4884-80C3-81B81C1DA3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13AE4-73DF-41C5-B347-8A44ED6F6534}" type="pres">
      <dgm:prSet presAssocID="{4467456A-6263-45C2-9D7B-9845A88676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0F508-A68E-4633-BAD0-54390C221014}" type="pres">
      <dgm:prSet presAssocID="{43EF8DF4-2D27-4290-9574-C43D2232699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9BAA-8053-45FA-9F55-5634B6B95E6D}" type="pres">
      <dgm:prSet presAssocID="{A6F1F2E8-05E3-4CA2-AA5F-BA0D94ECA15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36801F-6DAE-4EDE-92A5-240038638F9F}" srcId="{91FBF6C6-2774-49B0-BD9F-8D3D9C850D1D}" destId="{DD952CDA-35D5-4F47-AC09-CF7AF820E6F1}" srcOrd="0" destOrd="0" parTransId="{9478E928-10F0-48E5-A2C5-83BA4B6DACD2}" sibTransId="{56D0E328-6D2B-4E3D-8317-232B08C4A578}"/>
    <dgm:cxn modelId="{4119B63C-E92F-4783-B57C-A2FC72F714AD}" type="presOf" srcId="{4467456A-6263-45C2-9D7B-9845A8867645}" destId="{25D13AE4-73DF-41C5-B347-8A44ED6F6534}" srcOrd="0" destOrd="0" presId="urn:microsoft.com/office/officeart/2005/8/layout/cycle3"/>
    <dgm:cxn modelId="{E0FEAB33-81EF-4A5D-B33E-8D7A5FAA6749}" type="presOf" srcId="{A6F1F2E8-05E3-4CA2-AA5F-BA0D94ECA154}" destId="{CE8C9BAA-8053-45FA-9F55-5634B6B95E6D}" srcOrd="0" destOrd="0" presId="urn:microsoft.com/office/officeart/2005/8/layout/cycle3"/>
    <dgm:cxn modelId="{D27DD97C-6934-4340-996E-B94D3B4FCADF}" type="presOf" srcId="{43EF8DF4-2D27-4290-9574-C43D2232699C}" destId="{CC10F508-A68E-4633-BAD0-54390C221014}" srcOrd="0" destOrd="0" presId="urn:microsoft.com/office/officeart/2005/8/layout/cycle3"/>
    <dgm:cxn modelId="{A220F17C-5E7F-456E-A286-88D1A345D078}" srcId="{91FBF6C6-2774-49B0-BD9F-8D3D9C850D1D}" destId="{ECBDCE64-9EFB-4884-80C3-81B81C1DA3D7}" srcOrd="1" destOrd="0" parTransId="{43B236C0-CE67-41EF-82ED-769EEF08E405}" sibTransId="{F88D31DD-A324-41A5-8588-027FBDAC0E02}"/>
    <dgm:cxn modelId="{DD4AB993-E31F-4A97-8539-E31CEE75780D}" srcId="{91FBF6C6-2774-49B0-BD9F-8D3D9C850D1D}" destId="{A6F1F2E8-05E3-4CA2-AA5F-BA0D94ECA154}" srcOrd="4" destOrd="0" parTransId="{D544A8C4-6F9E-4AAE-A5FE-9C8AB7C6AEC5}" sibTransId="{B0D90EB7-D286-4B9B-972A-84C0669FCB9F}"/>
    <dgm:cxn modelId="{5997E044-25AF-4409-B4A0-E5DF1D829097}" srcId="{91FBF6C6-2774-49B0-BD9F-8D3D9C850D1D}" destId="{43EF8DF4-2D27-4290-9574-C43D2232699C}" srcOrd="3" destOrd="0" parTransId="{9BEA9A8A-B8D6-45BB-ACB6-240CE909E6AB}" sibTransId="{4539D4BF-2330-4F75-9A7C-F42D054B871B}"/>
    <dgm:cxn modelId="{70A8F2B2-44D0-4BD3-8847-8ED195A5CA46}" type="presOf" srcId="{91FBF6C6-2774-49B0-BD9F-8D3D9C850D1D}" destId="{D8B718D3-57A5-4CA3-8982-0835B202C2B6}" srcOrd="0" destOrd="0" presId="urn:microsoft.com/office/officeart/2005/8/layout/cycle3"/>
    <dgm:cxn modelId="{85DBC896-E30B-4AA1-B8C4-860C1939E0BD}" type="presOf" srcId="{ECBDCE64-9EFB-4884-80C3-81B81C1DA3D7}" destId="{B5CD6414-C274-4C83-AA6F-5FC5C4E1D1DD}" srcOrd="0" destOrd="0" presId="urn:microsoft.com/office/officeart/2005/8/layout/cycle3"/>
    <dgm:cxn modelId="{6ACCB786-658B-4F65-BD02-2D08940D8876}" type="presOf" srcId="{56D0E328-6D2B-4E3D-8317-232B08C4A578}" destId="{4A33FF8C-0EAD-4E17-9424-CD914D26AF50}" srcOrd="0" destOrd="0" presId="urn:microsoft.com/office/officeart/2005/8/layout/cycle3"/>
    <dgm:cxn modelId="{49EA6D78-1C1D-4228-88C5-F99513BB7241}" type="presOf" srcId="{DD952CDA-35D5-4F47-AC09-CF7AF820E6F1}" destId="{17566039-7BA1-4D46-9BEC-7CDF37404067}" srcOrd="0" destOrd="0" presId="urn:microsoft.com/office/officeart/2005/8/layout/cycle3"/>
    <dgm:cxn modelId="{85A55EA1-480D-4D65-A44F-FD0EEA36D727}" srcId="{91FBF6C6-2774-49B0-BD9F-8D3D9C850D1D}" destId="{4467456A-6263-45C2-9D7B-9845A8867645}" srcOrd="2" destOrd="0" parTransId="{DEE6A915-29E6-49F3-88E6-58210D45DBD8}" sibTransId="{1B34CEF7-1285-4182-BB69-B99AE7DEB503}"/>
    <dgm:cxn modelId="{0CC0D0CA-1934-41FF-B09A-F5E61CEA9500}" type="presParOf" srcId="{D8B718D3-57A5-4CA3-8982-0835B202C2B6}" destId="{CAE005C6-DAA0-496E-A5DE-43107E8C52EE}" srcOrd="0" destOrd="0" presId="urn:microsoft.com/office/officeart/2005/8/layout/cycle3"/>
    <dgm:cxn modelId="{5CCDC537-AF11-4856-899B-FA9E20D120D6}" type="presParOf" srcId="{CAE005C6-DAA0-496E-A5DE-43107E8C52EE}" destId="{17566039-7BA1-4D46-9BEC-7CDF37404067}" srcOrd="0" destOrd="0" presId="urn:microsoft.com/office/officeart/2005/8/layout/cycle3"/>
    <dgm:cxn modelId="{9E32AA77-2C61-4716-8FE8-46B80383CA91}" type="presParOf" srcId="{CAE005C6-DAA0-496E-A5DE-43107E8C52EE}" destId="{4A33FF8C-0EAD-4E17-9424-CD914D26AF50}" srcOrd="1" destOrd="0" presId="urn:microsoft.com/office/officeart/2005/8/layout/cycle3"/>
    <dgm:cxn modelId="{033F3364-627C-4FF9-856F-D4332CA0DB61}" type="presParOf" srcId="{CAE005C6-DAA0-496E-A5DE-43107E8C52EE}" destId="{B5CD6414-C274-4C83-AA6F-5FC5C4E1D1DD}" srcOrd="2" destOrd="0" presId="urn:microsoft.com/office/officeart/2005/8/layout/cycle3"/>
    <dgm:cxn modelId="{A7326C4D-0771-4207-A587-7F45C74E16B4}" type="presParOf" srcId="{CAE005C6-DAA0-496E-A5DE-43107E8C52EE}" destId="{25D13AE4-73DF-41C5-B347-8A44ED6F6534}" srcOrd="3" destOrd="0" presId="urn:microsoft.com/office/officeart/2005/8/layout/cycle3"/>
    <dgm:cxn modelId="{EE162A2F-50A7-4CCC-A0C4-C2EB0A80117E}" type="presParOf" srcId="{CAE005C6-DAA0-496E-A5DE-43107E8C52EE}" destId="{CC10F508-A68E-4633-BAD0-54390C221014}" srcOrd="4" destOrd="0" presId="urn:microsoft.com/office/officeart/2005/8/layout/cycle3"/>
    <dgm:cxn modelId="{E0AC5C1F-4F5B-4AD6-B988-3877CAA3658C}" type="presParOf" srcId="{CAE005C6-DAA0-496E-A5DE-43107E8C52EE}" destId="{CE8C9BAA-8053-45FA-9F55-5634B6B95E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FBF6C6-2774-49B0-BD9F-8D3D9C850D1D}" type="doc">
      <dgm:prSet loTypeId="urn:microsoft.com/office/officeart/2005/8/layout/cycle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952CDA-35D5-4F47-AC09-CF7AF820E6F1}">
      <dgm:prSet phldrT="[Text]"/>
      <dgm:spPr/>
      <dgm:t>
        <a:bodyPr/>
        <a:lstStyle/>
        <a:p>
          <a:r>
            <a:rPr lang="en-US" dirty="0" smtClean="0"/>
            <a:t>Healthy</a:t>
          </a:r>
          <a:endParaRPr lang="en-US" dirty="0"/>
        </a:p>
      </dgm:t>
    </dgm:pt>
    <dgm:pt modelId="{9478E928-10F0-48E5-A2C5-83BA4B6DACD2}" type="parTrans" cxnId="{FB36801F-6DAE-4EDE-92A5-240038638F9F}">
      <dgm:prSet/>
      <dgm:spPr/>
      <dgm:t>
        <a:bodyPr/>
        <a:lstStyle/>
        <a:p>
          <a:endParaRPr lang="en-US"/>
        </a:p>
      </dgm:t>
    </dgm:pt>
    <dgm:pt modelId="{56D0E328-6D2B-4E3D-8317-232B08C4A578}" type="sibTrans" cxnId="{FB36801F-6DAE-4EDE-92A5-240038638F9F}">
      <dgm:prSet/>
      <dgm:spPr/>
      <dgm:t>
        <a:bodyPr/>
        <a:lstStyle/>
        <a:p>
          <a:endParaRPr lang="en-US"/>
        </a:p>
      </dgm:t>
    </dgm:pt>
    <dgm:pt modelId="{ECBDCE64-9EFB-4884-80C3-81B81C1DA3D7}">
      <dgm:prSet phldrT="[Text]"/>
      <dgm:spPr/>
      <dgm:t>
        <a:bodyPr/>
        <a:lstStyle/>
        <a:p>
          <a:r>
            <a:rPr lang="en-US" dirty="0" smtClean="0"/>
            <a:t>Grow</a:t>
          </a:r>
          <a:endParaRPr lang="en-US" dirty="0"/>
        </a:p>
      </dgm:t>
    </dgm:pt>
    <dgm:pt modelId="{43B236C0-CE67-41EF-82ED-769EEF08E405}" type="parTrans" cxnId="{A220F17C-5E7F-456E-A286-88D1A345D078}">
      <dgm:prSet/>
      <dgm:spPr/>
      <dgm:t>
        <a:bodyPr/>
        <a:lstStyle/>
        <a:p>
          <a:endParaRPr lang="en-US"/>
        </a:p>
      </dgm:t>
    </dgm:pt>
    <dgm:pt modelId="{F88D31DD-A324-41A5-8588-027FBDAC0E02}" type="sibTrans" cxnId="{A220F17C-5E7F-456E-A286-88D1A345D078}">
      <dgm:prSet/>
      <dgm:spPr/>
      <dgm:t>
        <a:bodyPr/>
        <a:lstStyle/>
        <a:p>
          <a:endParaRPr lang="en-US"/>
        </a:p>
      </dgm:t>
    </dgm:pt>
    <dgm:pt modelId="{4467456A-6263-45C2-9D7B-9845A8867645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DEE6A915-29E6-49F3-88E6-58210D45DBD8}" type="parTrans" cxnId="{85A55EA1-480D-4D65-A44F-FD0EEA36D727}">
      <dgm:prSet/>
      <dgm:spPr/>
      <dgm:t>
        <a:bodyPr/>
        <a:lstStyle/>
        <a:p>
          <a:endParaRPr lang="en-US"/>
        </a:p>
      </dgm:t>
    </dgm:pt>
    <dgm:pt modelId="{1B34CEF7-1285-4182-BB69-B99AE7DEB503}" type="sibTrans" cxnId="{85A55EA1-480D-4D65-A44F-FD0EEA36D727}">
      <dgm:prSet/>
      <dgm:spPr/>
      <dgm:t>
        <a:bodyPr/>
        <a:lstStyle/>
        <a:p>
          <a:endParaRPr lang="en-US"/>
        </a:p>
      </dgm:t>
    </dgm:pt>
    <dgm:pt modelId="{43EF8DF4-2D27-4290-9574-C43D2232699C}">
      <dgm:prSet phldrT="[Text]"/>
      <dgm:spPr/>
      <dgm:t>
        <a:bodyPr/>
        <a:lstStyle/>
        <a:p>
          <a:r>
            <a:rPr lang="en-US" dirty="0" smtClean="0"/>
            <a:t>Pain</a:t>
          </a:r>
          <a:endParaRPr lang="en-US" dirty="0"/>
        </a:p>
      </dgm:t>
    </dgm:pt>
    <dgm:pt modelId="{9BEA9A8A-B8D6-45BB-ACB6-240CE909E6AB}" type="parTrans" cxnId="{5997E044-25AF-4409-B4A0-E5DF1D829097}">
      <dgm:prSet/>
      <dgm:spPr/>
      <dgm:t>
        <a:bodyPr/>
        <a:lstStyle/>
        <a:p>
          <a:endParaRPr lang="en-US"/>
        </a:p>
      </dgm:t>
    </dgm:pt>
    <dgm:pt modelId="{4539D4BF-2330-4F75-9A7C-F42D054B871B}" type="sibTrans" cxnId="{5997E044-25AF-4409-B4A0-E5DF1D829097}">
      <dgm:prSet/>
      <dgm:spPr/>
      <dgm:t>
        <a:bodyPr/>
        <a:lstStyle/>
        <a:p>
          <a:endParaRPr lang="en-US"/>
        </a:p>
      </dgm:t>
    </dgm:pt>
    <dgm:pt modelId="{A6F1F2E8-05E3-4CA2-AA5F-BA0D94ECA154}">
      <dgm:prSet phldrT="[Text]"/>
      <dgm:spPr/>
      <dgm:t>
        <a:bodyPr/>
        <a:lstStyle/>
        <a:p>
          <a:r>
            <a:rPr lang="en-US" dirty="0" smtClean="0"/>
            <a:t>Trust</a:t>
          </a:r>
          <a:endParaRPr lang="en-US" dirty="0"/>
        </a:p>
      </dgm:t>
    </dgm:pt>
    <dgm:pt modelId="{D544A8C4-6F9E-4AAE-A5FE-9C8AB7C6AEC5}" type="parTrans" cxnId="{DD4AB993-E31F-4A97-8539-E31CEE75780D}">
      <dgm:prSet/>
      <dgm:spPr/>
      <dgm:t>
        <a:bodyPr/>
        <a:lstStyle/>
        <a:p>
          <a:endParaRPr lang="en-US"/>
        </a:p>
      </dgm:t>
    </dgm:pt>
    <dgm:pt modelId="{B0D90EB7-D286-4B9B-972A-84C0669FCB9F}" type="sibTrans" cxnId="{DD4AB993-E31F-4A97-8539-E31CEE75780D}">
      <dgm:prSet/>
      <dgm:spPr/>
      <dgm:t>
        <a:bodyPr/>
        <a:lstStyle/>
        <a:p>
          <a:endParaRPr lang="en-US"/>
        </a:p>
      </dgm:t>
    </dgm:pt>
    <dgm:pt modelId="{D8B718D3-57A5-4CA3-8982-0835B202C2B6}" type="pres">
      <dgm:prSet presAssocID="{91FBF6C6-2774-49B0-BD9F-8D3D9C850D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005C6-DAA0-496E-A5DE-43107E8C52EE}" type="pres">
      <dgm:prSet presAssocID="{91FBF6C6-2774-49B0-BD9F-8D3D9C850D1D}" presName="cycle" presStyleCnt="0"/>
      <dgm:spPr/>
    </dgm:pt>
    <dgm:pt modelId="{17566039-7BA1-4D46-9BEC-7CDF37404067}" type="pres">
      <dgm:prSet presAssocID="{DD952CDA-35D5-4F47-AC09-CF7AF820E6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3FF8C-0EAD-4E17-9424-CD914D26AF50}" type="pres">
      <dgm:prSet presAssocID="{56D0E328-6D2B-4E3D-8317-232B08C4A578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5CD6414-C274-4C83-AA6F-5FC5C4E1D1DD}" type="pres">
      <dgm:prSet presAssocID="{ECBDCE64-9EFB-4884-80C3-81B81C1DA3D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13AE4-73DF-41C5-B347-8A44ED6F6534}" type="pres">
      <dgm:prSet presAssocID="{4467456A-6263-45C2-9D7B-9845A886764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0F508-A68E-4633-BAD0-54390C221014}" type="pres">
      <dgm:prSet presAssocID="{43EF8DF4-2D27-4290-9574-C43D2232699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C9BAA-8053-45FA-9F55-5634B6B95E6D}" type="pres">
      <dgm:prSet presAssocID="{A6F1F2E8-05E3-4CA2-AA5F-BA0D94ECA15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74470-2F44-43C0-A191-635D01997E2A}" type="presOf" srcId="{DD952CDA-35D5-4F47-AC09-CF7AF820E6F1}" destId="{17566039-7BA1-4D46-9BEC-7CDF37404067}" srcOrd="0" destOrd="0" presId="urn:microsoft.com/office/officeart/2005/8/layout/cycle3"/>
    <dgm:cxn modelId="{A220F17C-5E7F-456E-A286-88D1A345D078}" srcId="{91FBF6C6-2774-49B0-BD9F-8D3D9C850D1D}" destId="{ECBDCE64-9EFB-4884-80C3-81B81C1DA3D7}" srcOrd="1" destOrd="0" parTransId="{43B236C0-CE67-41EF-82ED-769EEF08E405}" sibTransId="{F88D31DD-A324-41A5-8588-027FBDAC0E02}"/>
    <dgm:cxn modelId="{B382399F-09BA-45B2-AD6C-8F5EB959EEBD}" type="presOf" srcId="{91FBF6C6-2774-49B0-BD9F-8D3D9C850D1D}" destId="{D8B718D3-57A5-4CA3-8982-0835B202C2B6}" srcOrd="0" destOrd="0" presId="urn:microsoft.com/office/officeart/2005/8/layout/cycle3"/>
    <dgm:cxn modelId="{5997E044-25AF-4409-B4A0-E5DF1D829097}" srcId="{91FBF6C6-2774-49B0-BD9F-8D3D9C850D1D}" destId="{43EF8DF4-2D27-4290-9574-C43D2232699C}" srcOrd="3" destOrd="0" parTransId="{9BEA9A8A-B8D6-45BB-ACB6-240CE909E6AB}" sibTransId="{4539D4BF-2330-4F75-9A7C-F42D054B871B}"/>
    <dgm:cxn modelId="{85A55EA1-480D-4D65-A44F-FD0EEA36D727}" srcId="{91FBF6C6-2774-49B0-BD9F-8D3D9C850D1D}" destId="{4467456A-6263-45C2-9D7B-9845A8867645}" srcOrd="2" destOrd="0" parTransId="{DEE6A915-29E6-49F3-88E6-58210D45DBD8}" sibTransId="{1B34CEF7-1285-4182-BB69-B99AE7DEB503}"/>
    <dgm:cxn modelId="{DD4AB993-E31F-4A97-8539-E31CEE75780D}" srcId="{91FBF6C6-2774-49B0-BD9F-8D3D9C850D1D}" destId="{A6F1F2E8-05E3-4CA2-AA5F-BA0D94ECA154}" srcOrd="4" destOrd="0" parTransId="{D544A8C4-6F9E-4AAE-A5FE-9C8AB7C6AEC5}" sibTransId="{B0D90EB7-D286-4B9B-972A-84C0669FCB9F}"/>
    <dgm:cxn modelId="{E8118969-2B80-4967-A7CB-13B31F28C58C}" type="presOf" srcId="{A6F1F2E8-05E3-4CA2-AA5F-BA0D94ECA154}" destId="{CE8C9BAA-8053-45FA-9F55-5634B6B95E6D}" srcOrd="0" destOrd="0" presId="urn:microsoft.com/office/officeart/2005/8/layout/cycle3"/>
    <dgm:cxn modelId="{77F3C70C-9C69-4540-B826-B533B3CA307C}" type="presOf" srcId="{ECBDCE64-9EFB-4884-80C3-81B81C1DA3D7}" destId="{B5CD6414-C274-4C83-AA6F-5FC5C4E1D1DD}" srcOrd="0" destOrd="0" presId="urn:microsoft.com/office/officeart/2005/8/layout/cycle3"/>
    <dgm:cxn modelId="{FB36801F-6DAE-4EDE-92A5-240038638F9F}" srcId="{91FBF6C6-2774-49B0-BD9F-8D3D9C850D1D}" destId="{DD952CDA-35D5-4F47-AC09-CF7AF820E6F1}" srcOrd="0" destOrd="0" parTransId="{9478E928-10F0-48E5-A2C5-83BA4B6DACD2}" sibTransId="{56D0E328-6D2B-4E3D-8317-232B08C4A578}"/>
    <dgm:cxn modelId="{EF478FF6-30D0-4AF1-A4B2-D4544DFC9C05}" type="presOf" srcId="{4467456A-6263-45C2-9D7B-9845A8867645}" destId="{25D13AE4-73DF-41C5-B347-8A44ED6F6534}" srcOrd="0" destOrd="0" presId="urn:microsoft.com/office/officeart/2005/8/layout/cycle3"/>
    <dgm:cxn modelId="{9B4D421E-7415-4B64-AE54-C0B5EEBCC6D4}" type="presOf" srcId="{56D0E328-6D2B-4E3D-8317-232B08C4A578}" destId="{4A33FF8C-0EAD-4E17-9424-CD914D26AF50}" srcOrd="0" destOrd="0" presId="urn:microsoft.com/office/officeart/2005/8/layout/cycle3"/>
    <dgm:cxn modelId="{A5D7A371-18D6-44EC-B9AC-E191ADA7D90F}" type="presOf" srcId="{43EF8DF4-2D27-4290-9574-C43D2232699C}" destId="{CC10F508-A68E-4633-BAD0-54390C221014}" srcOrd="0" destOrd="0" presId="urn:microsoft.com/office/officeart/2005/8/layout/cycle3"/>
    <dgm:cxn modelId="{B0985ADC-CDCB-4E62-8A32-D112860F6D93}" type="presParOf" srcId="{D8B718D3-57A5-4CA3-8982-0835B202C2B6}" destId="{CAE005C6-DAA0-496E-A5DE-43107E8C52EE}" srcOrd="0" destOrd="0" presId="urn:microsoft.com/office/officeart/2005/8/layout/cycle3"/>
    <dgm:cxn modelId="{9B3845E1-023E-42AB-B966-1824F6BC45C4}" type="presParOf" srcId="{CAE005C6-DAA0-496E-A5DE-43107E8C52EE}" destId="{17566039-7BA1-4D46-9BEC-7CDF37404067}" srcOrd="0" destOrd="0" presId="urn:microsoft.com/office/officeart/2005/8/layout/cycle3"/>
    <dgm:cxn modelId="{4CB02B45-1CE3-4ED2-96DF-128C89F21FE3}" type="presParOf" srcId="{CAE005C6-DAA0-496E-A5DE-43107E8C52EE}" destId="{4A33FF8C-0EAD-4E17-9424-CD914D26AF50}" srcOrd="1" destOrd="0" presId="urn:microsoft.com/office/officeart/2005/8/layout/cycle3"/>
    <dgm:cxn modelId="{FB5B0655-268D-493C-838C-1713255DB09A}" type="presParOf" srcId="{CAE005C6-DAA0-496E-A5DE-43107E8C52EE}" destId="{B5CD6414-C274-4C83-AA6F-5FC5C4E1D1DD}" srcOrd="2" destOrd="0" presId="urn:microsoft.com/office/officeart/2005/8/layout/cycle3"/>
    <dgm:cxn modelId="{BAB2ADE5-1F4B-4CF0-9465-E2548C309E3C}" type="presParOf" srcId="{CAE005C6-DAA0-496E-A5DE-43107E8C52EE}" destId="{25D13AE4-73DF-41C5-B347-8A44ED6F6534}" srcOrd="3" destOrd="0" presId="urn:microsoft.com/office/officeart/2005/8/layout/cycle3"/>
    <dgm:cxn modelId="{91269F1E-935D-48C6-B647-FEFE2F6E2B4C}" type="presParOf" srcId="{CAE005C6-DAA0-496E-A5DE-43107E8C52EE}" destId="{CC10F508-A68E-4633-BAD0-54390C221014}" srcOrd="4" destOrd="0" presId="urn:microsoft.com/office/officeart/2005/8/layout/cycle3"/>
    <dgm:cxn modelId="{8F7D496D-C458-451F-AFCD-242FE62F764D}" type="presParOf" srcId="{CAE005C6-DAA0-496E-A5DE-43107E8C52EE}" destId="{CE8C9BAA-8053-45FA-9F55-5634B6B95E6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FF8C-0EAD-4E17-9424-CD914D26AF50}">
      <dsp:nvSpPr>
        <dsp:cNvPr id="0" name=""/>
        <dsp:cNvSpPr/>
      </dsp:nvSpPr>
      <dsp:spPr>
        <a:xfrm>
          <a:off x="1988246" y="-20223"/>
          <a:ext cx="3432368" cy="3432368"/>
        </a:xfrm>
        <a:prstGeom prst="circularArrow">
          <a:avLst>
            <a:gd name="adj1" fmla="val 5544"/>
            <a:gd name="adj2" fmla="val 330680"/>
            <a:gd name="adj3" fmla="val 13782631"/>
            <a:gd name="adj4" fmla="val 1738188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6039-7BA1-4D46-9BEC-7CDF37404067}">
      <dsp:nvSpPr>
        <dsp:cNvPr id="0" name=""/>
        <dsp:cNvSpPr/>
      </dsp:nvSpPr>
      <dsp:spPr>
        <a:xfrm>
          <a:off x="2903130" y="1036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Healthy</a:t>
          </a:r>
          <a:endParaRPr lang="en-US" sz="3100" kern="1200" dirty="0"/>
        </a:p>
      </dsp:txBody>
      <dsp:txXfrm>
        <a:off x="2942246" y="40152"/>
        <a:ext cx="1524368" cy="723068"/>
      </dsp:txXfrm>
    </dsp:sp>
    <dsp:sp modelId="{B5CD6414-C274-4C83-AA6F-5FC5C4E1D1DD}">
      <dsp:nvSpPr>
        <dsp:cNvPr id="0" name=""/>
        <dsp:cNvSpPr/>
      </dsp:nvSpPr>
      <dsp:spPr>
        <a:xfrm>
          <a:off x="4295188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4334304" y="1051541"/>
        <a:ext cx="1524368" cy="723068"/>
      </dsp:txXfrm>
    </dsp:sp>
    <dsp:sp modelId="{25D13AE4-73DF-41C5-B347-8A44ED6F6534}">
      <dsp:nvSpPr>
        <dsp:cNvPr id="0" name=""/>
        <dsp:cNvSpPr/>
      </dsp:nvSpPr>
      <dsp:spPr>
        <a:xfrm>
          <a:off x="3763470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802586" y="2688004"/>
        <a:ext cx="1524368" cy="723068"/>
      </dsp:txXfrm>
    </dsp:sp>
    <dsp:sp modelId="{CC10F508-A68E-4633-BAD0-54390C221014}">
      <dsp:nvSpPr>
        <dsp:cNvPr id="0" name=""/>
        <dsp:cNvSpPr/>
      </dsp:nvSpPr>
      <dsp:spPr>
        <a:xfrm>
          <a:off x="2042791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081907" y="2688004"/>
        <a:ext cx="1524368" cy="723068"/>
      </dsp:txXfrm>
    </dsp:sp>
    <dsp:sp modelId="{CE8C9BAA-8053-45FA-9F55-5634B6B95E6D}">
      <dsp:nvSpPr>
        <dsp:cNvPr id="0" name=""/>
        <dsp:cNvSpPr/>
      </dsp:nvSpPr>
      <dsp:spPr>
        <a:xfrm>
          <a:off x="1511072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550188" y="1051541"/>
        <a:ext cx="1524368" cy="723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FF8C-0EAD-4E17-9424-CD914D26AF50}">
      <dsp:nvSpPr>
        <dsp:cNvPr id="0" name=""/>
        <dsp:cNvSpPr/>
      </dsp:nvSpPr>
      <dsp:spPr>
        <a:xfrm>
          <a:off x="1988246" y="-20223"/>
          <a:ext cx="3432368" cy="3432368"/>
        </a:xfrm>
        <a:prstGeom prst="circularArrow">
          <a:avLst>
            <a:gd name="adj1" fmla="val 5544"/>
            <a:gd name="adj2" fmla="val 330680"/>
            <a:gd name="adj3" fmla="val 13782631"/>
            <a:gd name="adj4" fmla="val 1738188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6039-7BA1-4D46-9BEC-7CDF37404067}">
      <dsp:nvSpPr>
        <dsp:cNvPr id="0" name=""/>
        <dsp:cNvSpPr/>
      </dsp:nvSpPr>
      <dsp:spPr>
        <a:xfrm>
          <a:off x="2903130" y="1036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Healthy</a:t>
          </a:r>
          <a:endParaRPr lang="en-US" sz="3100" kern="1200" dirty="0"/>
        </a:p>
      </dsp:txBody>
      <dsp:txXfrm>
        <a:off x="2942246" y="40152"/>
        <a:ext cx="1524368" cy="723068"/>
      </dsp:txXfrm>
    </dsp:sp>
    <dsp:sp modelId="{B5CD6414-C274-4C83-AA6F-5FC5C4E1D1DD}">
      <dsp:nvSpPr>
        <dsp:cNvPr id="0" name=""/>
        <dsp:cNvSpPr/>
      </dsp:nvSpPr>
      <dsp:spPr>
        <a:xfrm>
          <a:off x="4295188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Grow</a:t>
          </a:r>
          <a:endParaRPr lang="en-US" sz="3100" kern="1200" dirty="0"/>
        </a:p>
      </dsp:txBody>
      <dsp:txXfrm>
        <a:off x="4334304" y="1051541"/>
        <a:ext cx="1524368" cy="723068"/>
      </dsp:txXfrm>
    </dsp:sp>
    <dsp:sp modelId="{25D13AE4-73DF-41C5-B347-8A44ED6F6534}">
      <dsp:nvSpPr>
        <dsp:cNvPr id="0" name=""/>
        <dsp:cNvSpPr/>
      </dsp:nvSpPr>
      <dsp:spPr>
        <a:xfrm>
          <a:off x="3763470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802586" y="2688004"/>
        <a:ext cx="1524368" cy="723068"/>
      </dsp:txXfrm>
    </dsp:sp>
    <dsp:sp modelId="{CC10F508-A68E-4633-BAD0-54390C221014}">
      <dsp:nvSpPr>
        <dsp:cNvPr id="0" name=""/>
        <dsp:cNvSpPr/>
      </dsp:nvSpPr>
      <dsp:spPr>
        <a:xfrm>
          <a:off x="2042791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081907" y="2688004"/>
        <a:ext cx="1524368" cy="723068"/>
      </dsp:txXfrm>
    </dsp:sp>
    <dsp:sp modelId="{CE8C9BAA-8053-45FA-9F55-5634B6B95E6D}">
      <dsp:nvSpPr>
        <dsp:cNvPr id="0" name=""/>
        <dsp:cNvSpPr/>
      </dsp:nvSpPr>
      <dsp:spPr>
        <a:xfrm>
          <a:off x="1511072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550188" y="1051541"/>
        <a:ext cx="1524368" cy="723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FF8C-0EAD-4E17-9424-CD914D26AF50}">
      <dsp:nvSpPr>
        <dsp:cNvPr id="0" name=""/>
        <dsp:cNvSpPr/>
      </dsp:nvSpPr>
      <dsp:spPr>
        <a:xfrm>
          <a:off x="1988246" y="-20223"/>
          <a:ext cx="3432368" cy="3432368"/>
        </a:xfrm>
        <a:prstGeom prst="circularArrow">
          <a:avLst>
            <a:gd name="adj1" fmla="val 5544"/>
            <a:gd name="adj2" fmla="val 330680"/>
            <a:gd name="adj3" fmla="val 13782631"/>
            <a:gd name="adj4" fmla="val 1738188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6039-7BA1-4D46-9BEC-7CDF37404067}">
      <dsp:nvSpPr>
        <dsp:cNvPr id="0" name=""/>
        <dsp:cNvSpPr/>
      </dsp:nvSpPr>
      <dsp:spPr>
        <a:xfrm>
          <a:off x="2903130" y="1036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Healthy</a:t>
          </a:r>
          <a:endParaRPr lang="en-US" sz="3100" kern="1200" dirty="0"/>
        </a:p>
      </dsp:txBody>
      <dsp:txXfrm>
        <a:off x="2942246" y="40152"/>
        <a:ext cx="1524368" cy="723068"/>
      </dsp:txXfrm>
    </dsp:sp>
    <dsp:sp modelId="{B5CD6414-C274-4C83-AA6F-5FC5C4E1D1DD}">
      <dsp:nvSpPr>
        <dsp:cNvPr id="0" name=""/>
        <dsp:cNvSpPr/>
      </dsp:nvSpPr>
      <dsp:spPr>
        <a:xfrm>
          <a:off x="4295188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Grow</a:t>
          </a:r>
          <a:endParaRPr lang="en-US" sz="3100" kern="1200" dirty="0"/>
        </a:p>
      </dsp:txBody>
      <dsp:txXfrm>
        <a:off x="4334304" y="1051541"/>
        <a:ext cx="1524368" cy="723068"/>
      </dsp:txXfrm>
    </dsp:sp>
    <dsp:sp modelId="{25D13AE4-73DF-41C5-B347-8A44ED6F6534}">
      <dsp:nvSpPr>
        <dsp:cNvPr id="0" name=""/>
        <dsp:cNvSpPr/>
      </dsp:nvSpPr>
      <dsp:spPr>
        <a:xfrm>
          <a:off x="3763470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</a:t>
          </a:r>
          <a:endParaRPr lang="en-US" sz="3100" kern="1200" dirty="0"/>
        </a:p>
      </dsp:txBody>
      <dsp:txXfrm>
        <a:off x="3802586" y="2688004"/>
        <a:ext cx="1524368" cy="723068"/>
      </dsp:txXfrm>
    </dsp:sp>
    <dsp:sp modelId="{CC10F508-A68E-4633-BAD0-54390C221014}">
      <dsp:nvSpPr>
        <dsp:cNvPr id="0" name=""/>
        <dsp:cNvSpPr/>
      </dsp:nvSpPr>
      <dsp:spPr>
        <a:xfrm>
          <a:off x="2042791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2081907" y="2688004"/>
        <a:ext cx="1524368" cy="723068"/>
      </dsp:txXfrm>
    </dsp:sp>
    <dsp:sp modelId="{CE8C9BAA-8053-45FA-9F55-5634B6B95E6D}">
      <dsp:nvSpPr>
        <dsp:cNvPr id="0" name=""/>
        <dsp:cNvSpPr/>
      </dsp:nvSpPr>
      <dsp:spPr>
        <a:xfrm>
          <a:off x="1511072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550188" y="1051541"/>
        <a:ext cx="1524368" cy="723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FF8C-0EAD-4E17-9424-CD914D26AF50}">
      <dsp:nvSpPr>
        <dsp:cNvPr id="0" name=""/>
        <dsp:cNvSpPr/>
      </dsp:nvSpPr>
      <dsp:spPr>
        <a:xfrm>
          <a:off x="1988246" y="-20223"/>
          <a:ext cx="3432368" cy="3432368"/>
        </a:xfrm>
        <a:prstGeom prst="circularArrow">
          <a:avLst>
            <a:gd name="adj1" fmla="val 5544"/>
            <a:gd name="adj2" fmla="val 330680"/>
            <a:gd name="adj3" fmla="val 13782631"/>
            <a:gd name="adj4" fmla="val 1738188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6039-7BA1-4D46-9BEC-7CDF37404067}">
      <dsp:nvSpPr>
        <dsp:cNvPr id="0" name=""/>
        <dsp:cNvSpPr/>
      </dsp:nvSpPr>
      <dsp:spPr>
        <a:xfrm>
          <a:off x="2903130" y="1036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Healthy</a:t>
          </a:r>
          <a:endParaRPr lang="en-US" sz="3100" kern="1200" dirty="0"/>
        </a:p>
      </dsp:txBody>
      <dsp:txXfrm>
        <a:off x="2942246" y="40152"/>
        <a:ext cx="1524368" cy="723068"/>
      </dsp:txXfrm>
    </dsp:sp>
    <dsp:sp modelId="{B5CD6414-C274-4C83-AA6F-5FC5C4E1D1DD}">
      <dsp:nvSpPr>
        <dsp:cNvPr id="0" name=""/>
        <dsp:cNvSpPr/>
      </dsp:nvSpPr>
      <dsp:spPr>
        <a:xfrm>
          <a:off x="4295188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Grow</a:t>
          </a:r>
          <a:endParaRPr lang="en-US" sz="3100" kern="1200" dirty="0"/>
        </a:p>
      </dsp:txBody>
      <dsp:txXfrm>
        <a:off x="4334304" y="1051541"/>
        <a:ext cx="1524368" cy="723068"/>
      </dsp:txXfrm>
    </dsp:sp>
    <dsp:sp modelId="{25D13AE4-73DF-41C5-B347-8A44ED6F6534}">
      <dsp:nvSpPr>
        <dsp:cNvPr id="0" name=""/>
        <dsp:cNvSpPr/>
      </dsp:nvSpPr>
      <dsp:spPr>
        <a:xfrm>
          <a:off x="3763470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</a:t>
          </a:r>
          <a:endParaRPr lang="en-US" sz="3100" kern="1200" dirty="0"/>
        </a:p>
      </dsp:txBody>
      <dsp:txXfrm>
        <a:off x="3802586" y="2688004"/>
        <a:ext cx="1524368" cy="723068"/>
      </dsp:txXfrm>
    </dsp:sp>
    <dsp:sp modelId="{CC10F508-A68E-4633-BAD0-54390C221014}">
      <dsp:nvSpPr>
        <dsp:cNvPr id="0" name=""/>
        <dsp:cNvSpPr/>
      </dsp:nvSpPr>
      <dsp:spPr>
        <a:xfrm>
          <a:off x="2042791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Pain</a:t>
          </a:r>
          <a:endParaRPr lang="en-US" sz="3100" kern="1200" dirty="0"/>
        </a:p>
      </dsp:txBody>
      <dsp:txXfrm>
        <a:off x="2081907" y="2688004"/>
        <a:ext cx="1524368" cy="723068"/>
      </dsp:txXfrm>
    </dsp:sp>
    <dsp:sp modelId="{CE8C9BAA-8053-45FA-9F55-5634B6B95E6D}">
      <dsp:nvSpPr>
        <dsp:cNvPr id="0" name=""/>
        <dsp:cNvSpPr/>
      </dsp:nvSpPr>
      <dsp:spPr>
        <a:xfrm>
          <a:off x="1511072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1550188" y="1051541"/>
        <a:ext cx="1524368" cy="723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3FF8C-0EAD-4E17-9424-CD914D26AF50}">
      <dsp:nvSpPr>
        <dsp:cNvPr id="0" name=""/>
        <dsp:cNvSpPr/>
      </dsp:nvSpPr>
      <dsp:spPr>
        <a:xfrm>
          <a:off x="1988246" y="-20223"/>
          <a:ext cx="3432368" cy="3432368"/>
        </a:xfrm>
        <a:prstGeom prst="circularArrow">
          <a:avLst>
            <a:gd name="adj1" fmla="val 5544"/>
            <a:gd name="adj2" fmla="val 330680"/>
            <a:gd name="adj3" fmla="val 13782631"/>
            <a:gd name="adj4" fmla="val 17381884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66039-7BA1-4D46-9BEC-7CDF37404067}">
      <dsp:nvSpPr>
        <dsp:cNvPr id="0" name=""/>
        <dsp:cNvSpPr/>
      </dsp:nvSpPr>
      <dsp:spPr>
        <a:xfrm>
          <a:off x="2903130" y="1036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Healthy</a:t>
          </a:r>
          <a:endParaRPr lang="en-US" sz="3100" kern="1200" dirty="0"/>
        </a:p>
      </dsp:txBody>
      <dsp:txXfrm>
        <a:off x="2942246" y="40152"/>
        <a:ext cx="1524368" cy="723068"/>
      </dsp:txXfrm>
    </dsp:sp>
    <dsp:sp modelId="{B5CD6414-C274-4C83-AA6F-5FC5C4E1D1DD}">
      <dsp:nvSpPr>
        <dsp:cNvPr id="0" name=""/>
        <dsp:cNvSpPr/>
      </dsp:nvSpPr>
      <dsp:spPr>
        <a:xfrm>
          <a:off x="4295188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Grow</a:t>
          </a:r>
          <a:endParaRPr lang="en-US" sz="3100" kern="1200" dirty="0"/>
        </a:p>
      </dsp:txBody>
      <dsp:txXfrm>
        <a:off x="4334304" y="1051541"/>
        <a:ext cx="1524368" cy="723068"/>
      </dsp:txXfrm>
    </dsp:sp>
    <dsp:sp modelId="{25D13AE4-73DF-41C5-B347-8A44ED6F6534}">
      <dsp:nvSpPr>
        <dsp:cNvPr id="0" name=""/>
        <dsp:cNvSpPr/>
      </dsp:nvSpPr>
      <dsp:spPr>
        <a:xfrm>
          <a:off x="3763470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Change</a:t>
          </a:r>
          <a:endParaRPr lang="en-US" sz="3100" kern="1200" dirty="0"/>
        </a:p>
      </dsp:txBody>
      <dsp:txXfrm>
        <a:off x="3802586" y="2688004"/>
        <a:ext cx="1524368" cy="723068"/>
      </dsp:txXfrm>
    </dsp:sp>
    <dsp:sp modelId="{CC10F508-A68E-4633-BAD0-54390C221014}">
      <dsp:nvSpPr>
        <dsp:cNvPr id="0" name=""/>
        <dsp:cNvSpPr/>
      </dsp:nvSpPr>
      <dsp:spPr>
        <a:xfrm>
          <a:off x="2042791" y="2648888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Pain</a:t>
          </a:r>
          <a:endParaRPr lang="en-US" sz="3100" kern="1200" dirty="0"/>
        </a:p>
      </dsp:txBody>
      <dsp:txXfrm>
        <a:off x="2081907" y="2688004"/>
        <a:ext cx="1524368" cy="723068"/>
      </dsp:txXfrm>
    </dsp:sp>
    <dsp:sp modelId="{CE8C9BAA-8053-45FA-9F55-5634B6B95E6D}">
      <dsp:nvSpPr>
        <dsp:cNvPr id="0" name=""/>
        <dsp:cNvSpPr/>
      </dsp:nvSpPr>
      <dsp:spPr>
        <a:xfrm>
          <a:off x="1511072" y="1012425"/>
          <a:ext cx="1602600" cy="8013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Trust</a:t>
          </a:r>
          <a:endParaRPr lang="en-US" sz="3100" kern="1200" dirty="0"/>
        </a:p>
      </dsp:txBody>
      <dsp:txXfrm>
        <a:off x="1550188" y="1051541"/>
        <a:ext cx="1524368" cy="723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CBA0C-5BF4-492E-929D-23A55C0E49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5BACF-663D-4541-8C6F-703526DA4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20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2A69A6-F0DF-426A-AE4B-F379F9B1960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053C2F5-A1DE-417A-B3AD-D81C46362C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5608" cy="6893334"/>
          </a:xfrm>
        </p:spPr>
      </p:pic>
    </p:spTree>
    <p:extLst>
      <p:ext uri="{BB962C8B-B14F-4D97-AF65-F5344CB8AC3E}">
        <p14:creationId xmlns:p14="http://schemas.microsoft.com/office/powerpoint/2010/main" val="127651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577517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462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73343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7773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26900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4341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Stay in the cycle.</a:t>
            </a:r>
          </a:p>
          <a:p>
            <a:pPr marL="0" indent="0" algn="ctr">
              <a:buNone/>
            </a:pPr>
            <a:r>
              <a:rPr lang="en-US" sz="4000" dirty="0" smtClean="0"/>
              <a:t>Aim at the right target.</a:t>
            </a:r>
          </a:p>
          <a:p>
            <a:pPr marL="0" indent="0" algn="ctr">
              <a:buNone/>
            </a:pPr>
            <a:r>
              <a:rPr lang="en-US" sz="4000" dirty="0" smtClean="0"/>
              <a:t>Your mission in life is to glorify God.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0251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my mission?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31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75467"/>
            <a:ext cx="7899401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My mission is not my </a:t>
            </a:r>
            <a:r>
              <a:rPr lang="en-US" sz="4000" u="sng" dirty="0" smtClean="0"/>
              <a:t>career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0661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75467"/>
            <a:ext cx="8305801" cy="345069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My mission is not my </a:t>
            </a:r>
            <a:r>
              <a:rPr lang="en-US" sz="4000" u="sng" dirty="0" smtClean="0"/>
              <a:t>career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My mission is not to seek </a:t>
            </a:r>
            <a:r>
              <a:rPr lang="en-US" sz="4000" u="sng" dirty="0" smtClean="0"/>
              <a:t>happiness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7918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75467"/>
            <a:ext cx="8305800" cy="3450696"/>
          </a:xfrm>
        </p:spPr>
        <p:txBody>
          <a:bodyPr>
            <a:noAutofit/>
          </a:bodyPr>
          <a:lstStyle/>
          <a:p>
            <a:r>
              <a:rPr lang="en-US" sz="4000" dirty="0" smtClean="0"/>
              <a:t>My mission is not my </a:t>
            </a:r>
            <a:r>
              <a:rPr lang="en-US" sz="4000" u="sng" dirty="0" smtClean="0"/>
              <a:t>career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My mission is not to seek </a:t>
            </a:r>
            <a:r>
              <a:rPr lang="en-US" sz="4000" u="sng" dirty="0" smtClean="0"/>
              <a:t>happiness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My mission as a Christ follower is: </a:t>
            </a:r>
            <a:r>
              <a:rPr lang="en-US" sz="4000" u="sng" dirty="0" smtClean="0"/>
              <a:t>To</a:t>
            </a:r>
            <a:r>
              <a:rPr lang="en-US" sz="4000" dirty="0" smtClean="0"/>
              <a:t> </a:t>
            </a:r>
            <a:r>
              <a:rPr lang="en-US" sz="4000" u="sng" dirty="0" smtClean="0"/>
              <a:t>Glorify</a:t>
            </a:r>
            <a:r>
              <a:rPr lang="en-US" sz="4000" dirty="0" smtClean="0"/>
              <a:t> </a:t>
            </a:r>
            <a:r>
              <a:rPr lang="en-US" sz="4000" u="sng" dirty="0" smtClean="0"/>
              <a:t>God</a:t>
            </a:r>
            <a:r>
              <a:rPr lang="en-US" sz="4000" dirty="0" smtClean="0"/>
              <a:t>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0197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75467"/>
            <a:ext cx="8229599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/>
              <a:t>Jesus stated our mission when he said in Matthew 5:16…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“Let </a:t>
            </a:r>
            <a:r>
              <a:rPr lang="en-US" sz="4000" dirty="0"/>
              <a:t>your light shine before men, that they may see your good deeds and praise your Father in heaven</a:t>
            </a:r>
            <a:r>
              <a:rPr lang="en-US" sz="4000" dirty="0" smtClean="0"/>
              <a:t>.”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1275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4000" b="1" dirty="0" smtClean="0"/>
              <a:t>2 </a:t>
            </a:r>
            <a:r>
              <a:rPr lang="en-US" sz="4000" b="1" dirty="0" err="1"/>
              <a:t>Thes</a:t>
            </a:r>
            <a:r>
              <a:rPr lang="en-US" sz="4000" b="1" dirty="0"/>
              <a:t>. </a:t>
            </a:r>
            <a:r>
              <a:rPr lang="en-US" sz="4000" b="1" dirty="0" smtClean="0"/>
              <a:t>1:11b-12a </a:t>
            </a: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…By </a:t>
            </a:r>
            <a:r>
              <a:rPr lang="en-US" sz="4000" dirty="0"/>
              <a:t>God’s power, He (God) may fulfill every good purpose of yours and every act prompted by your faith. </a:t>
            </a:r>
            <a:r>
              <a:rPr lang="en-US" sz="4000" dirty="0" smtClean="0"/>
              <a:t>We </a:t>
            </a:r>
            <a:r>
              <a:rPr lang="en-US" sz="4000" dirty="0"/>
              <a:t>(Paul and his followers) pray this so that the name of our Lord Jesus may be </a:t>
            </a:r>
            <a:r>
              <a:rPr lang="en-US" sz="4000" b="1" dirty="0"/>
              <a:t>glorified in you</a:t>
            </a:r>
            <a:r>
              <a:rPr lang="en-US" sz="4000" dirty="0"/>
              <a:t>...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8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73622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2950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45260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5179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174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Candara</vt:lpstr>
      <vt:lpstr>Symbol</vt:lpstr>
      <vt:lpstr>Waveform</vt:lpstr>
      <vt:lpstr>PowerPoint Presentation</vt:lpstr>
      <vt:lpstr>What is my mission?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Mission of Mothers and Others</dc:title>
  <dc:creator>Windows User</dc:creator>
  <cp:lastModifiedBy>Jim Jessup</cp:lastModifiedBy>
  <cp:revision>11</cp:revision>
  <dcterms:created xsi:type="dcterms:W3CDTF">2018-05-08T20:45:57Z</dcterms:created>
  <dcterms:modified xsi:type="dcterms:W3CDTF">2020-02-24T22:07:20Z</dcterms:modified>
</cp:coreProperties>
</file>