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7" r:id="rId2"/>
    <p:sldId id="469" r:id="rId3"/>
    <p:sldId id="450" r:id="rId4"/>
    <p:sldId id="449" r:id="rId5"/>
    <p:sldId id="461" r:id="rId6"/>
    <p:sldId id="468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2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/>
          <a:lstStyle>
            <a:lvl1pPr algn="r">
              <a:defRPr sz="1200"/>
            </a:lvl1pPr>
          </a:lstStyle>
          <a:p>
            <a:fld id="{97A2354D-1E3C-4A1B-BA9F-EFCFB7EE5D5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46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846"/>
            <a:ext cx="3038155" cy="466554"/>
          </a:xfrm>
          <a:prstGeom prst="rect">
            <a:avLst/>
          </a:prstGeom>
        </p:spPr>
        <p:txBody>
          <a:bodyPr vert="horz" lIns="90670" tIns="45335" rIns="90670" bIns="45335" rtlCol="0" anchor="b"/>
          <a:lstStyle>
            <a:lvl1pPr algn="r">
              <a:defRPr sz="1200"/>
            </a:lvl1pPr>
          </a:lstStyle>
          <a:p>
            <a:fld id="{DBF6391D-92DA-4BA2-BCC8-619B1D25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7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7840" cy="466435"/>
          </a:xfrm>
          <a:prstGeom prst="rect">
            <a:avLst/>
          </a:prstGeom>
        </p:spPr>
        <p:txBody>
          <a:bodyPr vert="horz" lIns="93146" tIns="46573" rIns="93146" bIns="465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6435"/>
          </a:xfrm>
          <a:prstGeom prst="rect">
            <a:avLst/>
          </a:prstGeom>
        </p:spPr>
        <p:txBody>
          <a:bodyPr vert="horz" lIns="93146" tIns="46573" rIns="93146" bIns="46573" rtlCol="0"/>
          <a:lstStyle>
            <a:lvl1pPr algn="r">
              <a:defRPr sz="1200"/>
            </a:lvl1pPr>
          </a:lstStyle>
          <a:p>
            <a:fld id="{9740463A-C64E-4B0E-91FE-8C13193E058D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6" tIns="46573" rIns="93146" bIns="465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7"/>
          </a:xfrm>
          <a:prstGeom prst="rect">
            <a:avLst/>
          </a:prstGeom>
        </p:spPr>
        <p:txBody>
          <a:bodyPr vert="horz" lIns="93146" tIns="46573" rIns="93146" bIns="465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70"/>
            <a:ext cx="3037840" cy="466434"/>
          </a:xfrm>
          <a:prstGeom prst="rect">
            <a:avLst/>
          </a:prstGeom>
        </p:spPr>
        <p:txBody>
          <a:bodyPr vert="horz" lIns="93146" tIns="46573" rIns="93146" bIns="465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70"/>
            <a:ext cx="3037840" cy="466434"/>
          </a:xfrm>
          <a:prstGeom prst="rect">
            <a:avLst/>
          </a:prstGeom>
        </p:spPr>
        <p:txBody>
          <a:bodyPr vert="horz" lIns="93146" tIns="46573" rIns="93146" bIns="46573" rtlCol="0" anchor="b"/>
          <a:lstStyle>
            <a:lvl1pPr algn="r">
              <a:defRPr sz="1200"/>
            </a:lvl1pPr>
          </a:lstStyle>
          <a:p>
            <a:fld id="{A2B7A8AF-46BA-495D-A6A9-C4E1AA5D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131" y="373712"/>
            <a:ext cx="469162" cy="63985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007374" cy="3329581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400" dirty="0" smtClean="0"/>
              <a:t>Daniel 3:1 – 4:2</a:t>
            </a:r>
            <a:br>
              <a:rPr lang="en-US" sz="4400" dirty="0" smtClean="0"/>
            </a:br>
            <a:r>
              <a:rPr lang="en-US" sz="4400" dirty="0" smtClean="0"/>
              <a:t>God’s deliverance of </a:t>
            </a:r>
            <a:r>
              <a:rPr lang="en-US" sz="4000" dirty="0" err="1" smtClean="0"/>
              <a:t>Hananiah</a:t>
            </a:r>
            <a:r>
              <a:rPr lang="en-US" sz="4000" dirty="0" smtClean="0"/>
              <a:t>, </a:t>
            </a:r>
            <a:r>
              <a:rPr lang="en-US" sz="4000" dirty="0" err="1" smtClean="0"/>
              <a:t>Mishael</a:t>
            </a:r>
            <a:r>
              <a:rPr lang="en-US" sz="4000" dirty="0" smtClean="0"/>
              <a:t>, &amp; </a:t>
            </a:r>
            <a:r>
              <a:rPr lang="en-US" sz="4000" dirty="0" err="1" smtClean="0"/>
              <a:t>Azariah’s</a:t>
            </a:r>
            <a:r>
              <a:rPr lang="en-US" sz="4000" dirty="0"/>
              <a:t> </a:t>
            </a:r>
            <a:r>
              <a:rPr lang="en-US" sz="4000" dirty="0" smtClean="0"/>
              <a:t>from </a:t>
            </a:r>
            <a:r>
              <a:rPr lang="en-US" sz="4000" dirty="0" err="1" smtClean="0"/>
              <a:t>Nebuchadezzer</a:t>
            </a:r>
            <a:r>
              <a:rPr lang="en-US" sz="4000" dirty="0" smtClean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471" y="5279084"/>
            <a:ext cx="8825658" cy="86142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Sam Kim</a:t>
            </a:r>
          </a:p>
          <a:p>
            <a:r>
              <a:rPr lang="en-US" sz="3200" dirty="0" smtClean="0"/>
              <a:t>June 13, 2021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86" y="196105"/>
            <a:ext cx="3737594" cy="166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a Shepherd….</a:t>
            </a:r>
            <a:endParaRPr lang="en-US" dirty="0"/>
          </a:p>
        </p:txBody>
      </p:sp>
      <p:pic>
        <p:nvPicPr>
          <p:cNvPr id="4" name="Sheep Gets Stuck And Jumps Back In Ditch (1)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1373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7602" y="1326740"/>
            <a:ext cx="4962627" cy="4921660"/>
          </a:xfrm>
        </p:spPr>
      </p:pic>
    </p:spTree>
    <p:extLst>
      <p:ext uri="{BB962C8B-B14F-4D97-AF65-F5344CB8AC3E}">
        <p14:creationId xmlns:p14="http://schemas.microsoft.com/office/powerpoint/2010/main" val="16874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1. </a:t>
            </a:r>
            <a:r>
              <a:rPr lang="en-US" sz="3600" dirty="0" err="1" smtClean="0"/>
              <a:t>Nebuch</a:t>
            </a:r>
            <a:r>
              <a:rPr lang="en-US" sz="3600" dirty="0" smtClean="0"/>
              <a:t> builds &amp; idol &amp; demands worship (Dan. 3:1-7)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982" y="1590257"/>
            <a:ext cx="3379003" cy="5118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415" y="1083332"/>
            <a:ext cx="1942989" cy="57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Daniel 3 -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84" y="1254266"/>
            <a:ext cx="10265997" cy="5058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Nebuch</a:t>
            </a:r>
            <a:r>
              <a:rPr lang="en-US" dirty="0" smtClean="0"/>
              <a:t> builds a large “golden” idol and demands worship (Dan. 3:1-7)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Accusations against the three(Dan. 3:8-12)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Nebuch’s</a:t>
            </a:r>
            <a:r>
              <a:rPr lang="en-US" dirty="0" smtClean="0"/>
              <a:t> furious rage and final warning (Dan. 3:13-15)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Bold, clear, unified response to the king (Dan. 3:16-18)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three thrown into the fiery furnace (Dan. 3:19-23)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God’s miraculous deliverance (Dan. 3:24-25)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Nebuch’s</a:t>
            </a:r>
            <a:r>
              <a:rPr lang="en-US" dirty="0" smtClean="0"/>
              <a:t> pivot (Dan. 3:26-29)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three promoted again(Dan. 3:30)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Nebuch</a:t>
            </a:r>
            <a:r>
              <a:rPr lang="en-US" dirty="0" smtClean="0"/>
              <a:t> give further glory to God (Dan. 4:1-2)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Daniel 3 –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84" y="1152983"/>
            <a:ext cx="10265997" cy="54339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Fear GOD above ALL!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Be wise in your choice </a:t>
            </a:r>
            <a:r>
              <a:rPr lang="en-US" sz="2400" dirty="0"/>
              <a:t>of </a:t>
            </a:r>
            <a:r>
              <a:rPr lang="en-US" sz="2400" dirty="0" smtClean="0"/>
              <a:t>friends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Be understanding of the times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Be steadfast in your faith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God is actively preparing us (Sanctification!)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Be shrewd about </a:t>
            </a:r>
            <a:r>
              <a:rPr lang="en-US" sz="2400" dirty="0" smtClean="0"/>
              <a:t>people’s profession of faith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We are in a spiritual battle</a:t>
            </a:r>
          </a:p>
          <a:p>
            <a:pPr marL="857250" lvl="1" indent="-457200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To God be the glory!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75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18942</TotalTime>
  <Words>178</Words>
  <Application>Microsoft Office PowerPoint</Application>
  <PresentationFormat>Widescreen</PresentationFormat>
  <Paragraphs>40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        Daniel 3:1 – 4:2 God’s deliverance of Hananiah, Mishael, &amp; Azariah’s from Nebuchadezzer    </vt:lpstr>
      <vt:lpstr>Why we need a Shepherd….</vt:lpstr>
      <vt:lpstr>1. Nebuch builds &amp; idol &amp; demands worship (Dan. 3:1-7)</vt:lpstr>
      <vt:lpstr>Daniel 3 - Outline</vt:lpstr>
      <vt:lpstr>Daniel 3 – Applications</vt:lpstr>
      <vt:lpstr> </vt:lpstr>
    </vt:vector>
  </TitlesOfParts>
  <Company>Lumentum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CBC Elder Testimonial Sam Kim</dc:title>
  <dc:creator>Sam Kim</dc:creator>
  <cp:lastModifiedBy>Sam Kim</cp:lastModifiedBy>
  <cp:revision>511</cp:revision>
  <cp:lastPrinted>2021-06-13T00:15:37Z</cp:lastPrinted>
  <dcterms:created xsi:type="dcterms:W3CDTF">2019-07-23T18:21:22Z</dcterms:created>
  <dcterms:modified xsi:type="dcterms:W3CDTF">2021-06-13T00:16:48Z</dcterms:modified>
</cp:coreProperties>
</file>