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7" r:id="rId2"/>
    <p:sldId id="446" r:id="rId3"/>
    <p:sldId id="453" r:id="rId4"/>
    <p:sldId id="322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7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155" cy="466554"/>
          </a:xfrm>
          <a:prstGeom prst="rect">
            <a:avLst/>
          </a:prstGeom>
        </p:spPr>
        <p:txBody>
          <a:bodyPr vert="horz" lIns="90670" tIns="45335" rIns="90670" bIns="453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4" y="2"/>
            <a:ext cx="3038155" cy="466554"/>
          </a:xfrm>
          <a:prstGeom prst="rect">
            <a:avLst/>
          </a:prstGeom>
        </p:spPr>
        <p:txBody>
          <a:bodyPr vert="horz" lIns="90670" tIns="45335" rIns="90670" bIns="45335" rtlCol="0"/>
          <a:lstStyle>
            <a:lvl1pPr algn="r">
              <a:defRPr sz="1200"/>
            </a:lvl1pPr>
          </a:lstStyle>
          <a:p>
            <a:fld id="{97A2354D-1E3C-4A1B-BA9F-EFCFB7EE5D51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846"/>
            <a:ext cx="3038155" cy="466554"/>
          </a:xfrm>
          <a:prstGeom prst="rect">
            <a:avLst/>
          </a:prstGeom>
        </p:spPr>
        <p:txBody>
          <a:bodyPr vert="horz" lIns="90670" tIns="45335" rIns="90670" bIns="453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4" y="8829846"/>
            <a:ext cx="3038155" cy="466554"/>
          </a:xfrm>
          <a:prstGeom prst="rect">
            <a:avLst/>
          </a:prstGeom>
        </p:spPr>
        <p:txBody>
          <a:bodyPr vert="horz" lIns="90670" tIns="45335" rIns="90670" bIns="45335" rtlCol="0" anchor="b"/>
          <a:lstStyle>
            <a:lvl1pPr algn="r">
              <a:defRPr sz="1200"/>
            </a:lvl1pPr>
          </a:lstStyle>
          <a:p>
            <a:fld id="{DBF6391D-92DA-4BA2-BCC8-619B1D257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79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7840" cy="46643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1"/>
            <a:ext cx="3037840" cy="46643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r">
              <a:defRPr sz="1200"/>
            </a:lvl1pPr>
          </a:lstStyle>
          <a:p>
            <a:fld id="{9740463A-C64E-4B0E-91FE-8C13193E058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6" tIns="46573" rIns="93146" bIns="465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5"/>
            <a:ext cx="5608320" cy="3660457"/>
          </a:xfrm>
          <a:prstGeom prst="rect">
            <a:avLst/>
          </a:prstGeom>
        </p:spPr>
        <p:txBody>
          <a:bodyPr vert="horz" lIns="93146" tIns="46573" rIns="93146" bIns="4657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70"/>
            <a:ext cx="3037840" cy="466434"/>
          </a:xfrm>
          <a:prstGeom prst="rect">
            <a:avLst/>
          </a:prstGeom>
        </p:spPr>
        <p:txBody>
          <a:bodyPr vert="horz" lIns="93146" tIns="46573" rIns="93146" bIns="465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70"/>
            <a:ext cx="3037840" cy="466434"/>
          </a:xfrm>
          <a:prstGeom prst="rect">
            <a:avLst/>
          </a:prstGeom>
        </p:spPr>
        <p:txBody>
          <a:bodyPr vert="horz" lIns="93146" tIns="46573" rIns="93146" bIns="46573" rtlCol="0" anchor="b"/>
          <a:lstStyle>
            <a:lvl1pPr algn="r">
              <a:defRPr sz="1200"/>
            </a:lvl1pPr>
          </a:lstStyle>
          <a:p>
            <a:fld id="{A2B7A8AF-46BA-495D-A6A9-C4E1AA5DC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06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131" y="373712"/>
            <a:ext cx="469162" cy="639859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81" y="3469909"/>
            <a:ext cx="11007374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r>
              <a:rPr lang="en-US" sz="4800" b="1" dirty="0"/>
              <a:t>Colossians 1:24-2:5</a:t>
            </a:r>
            <a:br>
              <a:rPr lang="en-US" sz="4400" dirty="0"/>
            </a:br>
            <a:br>
              <a:rPr lang="en-US" sz="4400" dirty="0"/>
            </a:br>
            <a:r>
              <a:rPr lang="en-US" sz="4400" b="1" dirty="0"/>
              <a:t>Pastoral Priorities – part 1</a:t>
            </a:r>
            <a:br>
              <a:rPr lang="en-US" sz="2000" dirty="0"/>
            </a:br>
            <a:br>
              <a:rPr lang="en-US" sz="6600" dirty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471" y="5279084"/>
            <a:ext cx="8825658" cy="861420"/>
          </a:xfrm>
        </p:spPr>
        <p:txBody>
          <a:bodyPr>
            <a:noAutofit/>
          </a:bodyPr>
          <a:lstStyle/>
          <a:p>
            <a:r>
              <a:rPr lang="en-US" sz="3600" b="1" dirty="0"/>
              <a:t>Sam Kim</a:t>
            </a:r>
          </a:p>
          <a:p>
            <a:r>
              <a:rPr lang="en-US" sz="3600" b="1" dirty="0"/>
              <a:t>November 7, 2021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AD98F9-4F58-437A-99E3-5EA6670A1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86" y="196105"/>
            <a:ext cx="3737594" cy="166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C65B3-1654-4821-845B-8600D2BFC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Pastoral Priorities – part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5528F-04ED-45BA-8B57-5E92B7A6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686188"/>
            <a:ext cx="10262790" cy="48306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3600" b="1" dirty="0"/>
              <a:t>There will be struggles along the way</a:t>
            </a:r>
          </a:p>
          <a:p>
            <a:pPr marL="514350" indent="-514350">
              <a:buFont typeface="+mj-lt"/>
              <a:buAutoNum type="romanUcPeriod"/>
            </a:pPr>
            <a:endParaRPr lang="en-US" sz="3600" b="1" dirty="0"/>
          </a:p>
          <a:p>
            <a:pPr marL="514350" indent="-514350">
              <a:buFont typeface="+mj-lt"/>
              <a:buAutoNum type="romanUcPeriod"/>
            </a:pPr>
            <a:r>
              <a:rPr lang="en-US" sz="3600" b="1" dirty="0"/>
              <a:t>Importance of remembering God’ Call</a:t>
            </a:r>
          </a:p>
          <a:p>
            <a:pPr marL="514350" indent="-514350">
              <a:buFont typeface="+mj-lt"/>
              <a:buAutoNum type="romanUcPeriod"/>
            </a:pPr>
            <a:endParaRPr lang="en-US" sz="3600" b="1" dirty="0"/>
          </a:p>
          <a:p>
            <a:pPr marL="514350" indent="-514350">
              <a:buFont typeface="+mj-lt"/>
              <a:buAutoNum type="romanUcPeriod"/>
            </a:pPr>
            <a:r>
              <a:rPr lang="en-US" sz="3600" b="1" dirty="0"/>
              <a:t>Preaching/teaching the full counsel of God</a:t>
            </a:r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0731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4D7DB-B0BC-47B5-9B69-881DA4720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Recommendations/Applications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74F1D-D477-433E-A2AE-8D58C2431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33" y="1669409"/>
            <a:ext cx="11987867" cy="535217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Let us hang in there together and keep praying</a:t>
            </a:r>
          </a:p>
          <a:p>
            <a:pPr marL="457200" indent="-457200">
              <a:buFont typeface="+mj-lt"/>
              <a:buAutoNum type="arabicPeriod"/>
            </a:pPr>
            <a:endParaRPr lang="en-US" sz="2800" b="1" dirty="0"/>
          </a:p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Let us not forget God’s call</a:t>
            </a:r>
          </a:p>
          <a:p>
            <a:pPr marL="457200" indent="-457200">
              <a:buFont typeface="+mj-lt"/>
              <a:buAutoNum type="arabicPeriod"/>
            </a:pPr>
            <a:endParaRPr lang="en-US" sz="3200" b="1" dirty="0"/>
          </a:p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Let us keep the focus on the Word of God: obeying it!</a:t>
            </a:r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0155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22651</TotalTime>
  <Words>88</Words>
  <Application>Microsoft Office PowerPoint</Application>
  <PresentationFormat>Widescreen</PresentationFormat>
  <Paragraphs>20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     Colossians 1:24-2:5  Pastoral Priorities – part 1  </vt:lpstr>
      <vt:lpstr>Pastoral Priorities – part 1</vt:lpstr>
      <vt:lpstr>Recommendations/Applications</vt:lpstr>
      <vt:lpstr> </vt:lpstr>
    </vt:vector>
  </TitlesOfParts>
  <Company>Lumentum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CBC Elder Testimonial Sam Kim</dc:title>
  <dc:creator>Sam Kim</dc:creator>
  <cp:lastModifiedBy>Samuel Kim</cp:lastModifiedBy>
  <cp:revision>498</cp:revision>
  <cp:lastPrinted>2021-07-31T23:37:12Z</cp:lastPrinted>
  <dcterms:created xsi:type="dcterms:W3CDTF">2019-07-23T18:21:22Z</dcterms:created>
  <dcterms:modified xsi:type="dcterms:W3CDTF">2021-11-07T05:25:20Z</dcterms:modified>
</cp:coreProperties>
</file>