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307" r:id="rId2"/>
    <p:sldId id="458" r:id="rId3"/>
    <p:sldId id="459" r:id="rId4"/>
    <p:sldId id="32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1" y="3469909"/>
            <a:ext cx="11007374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r>
              <a:rPr lang="en-US" sz="4800" b="1" dirty="0"/>
              <a:t>The contrarian wisdom of God</a:t>
            </a:r>
            <a:br>
              <a:rPr lang="en-US" sz="4400" dirty="0"/>
            </a:br>
            <a:br>
              <a:rPr lang="en-US" sz="4400" dirty="0"/>
            </a:br>
            <a:r>
              <a:rPr lang="en-US" sz="4400" b="1" dirty="0"/>
              <a:t>Isaiah 55:8-9</a:t>
            </a:r>
            <a:br>
              <a:rPr lang="en-US" sz="20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Pastor Sam Kim</a:t>
            </a:r>
          </a:p>
          <a:p>
            <a:r>
              <a:rPr lang="en-US" sz="3600" b="1" dirty="0"/>
              <a:t>November 21, 2021</a:t>
            </a:r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7608-DAF0-4326-A828-71901B0F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Isaiah 55:8-9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13D42-3D58-4150-902A-1302CD448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666" y="1726915"/>
            <a:ext cx="9924667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>
                <a:latin typeface="system-ui"/>
              </a:rPr>
              <a:t>8 </a:t>
            </a:r>
            <a:r>
              <a:rPr lang="en-US" sz="4000" b="0" i="0" dirty="0">
                <a:effectLst/>
                <a:latin typeface="system-ui"/>
              </a:rPr>
              <a:t>For my thoughts are not your thoughts,</a:t>
            </a:r>
            <a:br>
              <a:rPr lang="en-US" sz="4000" dirty="0"/>
            </a:br>
            <a:r>
              <a:rPr lang="en-US" sz="4000" b="0" i="0" dirty="0">
                <a:effectLst/>
                <a:latin typeface="Courier New" panose="02070309020205020404" pitchFamily="49" charset="0"/>
              </a:rPr>
              <a:t>    </a:t>
            </a:r>
            <a:r>
              <a:rPr lang="en-US" sz="4000" b="0" i="0" dirty="0">
                <a:effectLst/>
                <a:latin typeface="system-ui"/>
              </a:rPr>
              <a:t>neither are your ways my ways, declares                 </a:t>
            </a:r>
          </a:p>
          <a:p>
            <a:pPr marL="0" indent="0">
              <a:buNone/>
            </a:pPr>
            <a:r>
              <a:rPr lang="en-US" sz="4000" dirty="0">
                <a:latin typeface="system-ui"/>
              </a:rPr>
              <a:t>           </a:t>
            </a:r>
            <a:r>
              <a:rPr lang="en-US" sz="4000" b="0" i="0" dirty="0">
                <a:effectLst/>
                <a:latin typeface="system-ui"/>
              </a:rPr>
              <a:t>the </a:t>
            </a:r>
            <a:r>
              <a:rPr lang="en-US" sz="4000" b="0" i="0" cap="small" dirty="0">
                <a:effectLst/>
                <a:latin typeface="system-ui"/>
              </a:rPr>
              <a:t>Lord</a:t>
            </a:r>
            <a:r>
              <a:rPr lang="en-US" sz="4000" b="0" i="0" dirty="0">
                <a:effectLst/>
                <a:latin typeface="system-ui"/>
              </a:rPr>
              <a:t>.</a:t>
            </a:r>
            <a:br>
              <a:rPr lang="en-US" sz="4000" dirty="0"/>
            </a:br>
            <a:r>
              <a:rPr lang="en-US" sz="4000" b="1" i="0" baseline="30000" dirty="0">
                <a:effectLst/>
                <a:latin typeface="system-ui"/>
              </a:rPr>
              <a:t>9 </a:t>
            </a:r>
            <a:r>
              <a:rPr lang="en-US" sz="4000" b="0" i="0" dirty="0">
                <a:effectLst/>
                <a:latin typeface="system-ui"/>
              </a:rPr>
              <a:t>For as the heavens are higher than the earth,</a:t>
            </a:r>
            <a:br>
              <a:rPr lang="en-US" sz="4000" dirty="0"/>
            </a:br>
            <a:r>
              <a:rPr lang="en-US" sz="4000" b="0" i="0" dirty="0">
                <a:effectLst/>
                <a:latin typeface="Courier New" panose="02070309020205020404" pitchFamily="49" charset="0"/>
              </a:rPr>
              <a:t>    </a:t>
            </a:r>
            <a:r>
              <a:rPr lang="en-US" sz="4000" b="0" i="0" dirty="0">
                <a:effectLst/>
                <a:latin typeface="system-ui"/>
              </a:rPr>
              <a:t>so are my ways higher than your ways</a:t>
            </a:r>
            <a:br>
              <a:rPr lang="en-US" sz="4000" dirty="0"/>
            </a:br>
            <a:r>
              <a:rPr lang="en-US" sz="4000" b="0" i="0" dirty="0">
                <a:effectLst/>
                <a:latin typeface="Courier New" panose="02070309020205020404" pitchFamily="49" charset="0"/>
              </a:rPr>
              <a:t>    </a:t>
            </a:r>
            <a:r>
              <a:rPr lang="en-US" sz="4000" b="0" i="0" dirty="0">
                <a:effectLst/>
                <a:latin typeface="system-ui"/>
              </a:rPr>
              <a:t>and my thoughts than your thoughts.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404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C279F-DC5E-40EB-8C39-CCFB85F3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from the Old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761D7-ED8B-4B32-A229-C1E594ECF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543" y="1784904"/>
            <a:ext cx="11497586" cy="4195481"/>
          </a:xfrm>
        </p:spPr>
        <p:txBody>
          <a:bodyPr>
            <a:normAutofit/>
          </a:bodyPr>
          <a:lstStyle/>
          <a:p>
            <a:r>
              <a:rPr lang="en-US" sz="3200" dirty="0"/>
              <a:t>Lot’s choice (Genesis 13) </a:t>
            </a:r>
          </a:p>
          <a:p>
            <a:endParaRPr lang="en-US" sz="3200" dirty="0"/>
          </a:p>
          <a:p>
            <a:r>
              <a:rPr lang="en-US" sz="3200" dirty="0"/>
              <a:t>Elimelech’s decision to move his family (Ruth 1)</a:t>
            </a:r>
          </a:p>
          <a:p>
            <a:endParaRPr lang="en-US" sz="3200" dirty="0"/>
          </a:p>
          <a:p>
            <a:r>
              <a:rPr lang="en-US" sz="3200" dirty="0"/>
              <a:t>David’s response to the disaster at </a:t>
            </a:r>
            <a:r>
              <a:rPr lang="en-US" sz="3200" dirty="0" err="1"/>
              <a:t>Ziklag</a:t>
            </a:r>
            <a:r>
              <a:rPr lang="en-US" sz="3200" dirty="0"/>
              <a:t> (1 Samuel 30)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859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1540</TotalTime>
  <Words>120</Words>
  <Application>Microsoft Office PowerPoint</Application>
  <PresentationFormat>Widescreen</PresentationFormat>
  <Paragraphs>17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system-ui</vt:lpstr>
      <vt:lpstr>Wingdings 3</vt:lpstr>
      <vt:lpstr>Ion</vt:lpstr>
      <vt:lpstr>     The contrarian wisdom of God  Isaiah 55:8-9  </vt:lpstr>
      <vt:lpstr>Isaiah 55:8-9</vt:lpstr>
      <vt:lpstr>Examples from the Old Testament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The contrarian wisdom of God  Isaiah 55:8-9  </dc:title>
  <dc:creator>Samuel Kim</dc:creator>
  <cp:lastModifiedBy>Samuel Kim</cp:lastModifiedBy>
  <cp:revision>6</cp:revision>
  <dcterms:created xsi:type="dcterms:W3CDTF">2021-11-19T21:57:39Z</dcterms:created>
  <dcterms:modified xsi:type="dcterms:W3CDTF">2021-11-20T23:39:12Z</dcterms:modified>
</cp:coreProperties>
</file>