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"/>
  </p:notesMasterIdLst>
  <p:sldIdLst>
    <p:sldId id="307" r:id="rId2"/>
    <p:sldId id="458" r:id="rId3"/>
    <p:sldId id="460" r:id="rId4"/>
    <p:sldId id="461" r:id="rId5"/>
    <p:sldId id="462" r:id="rId6"/>
    <p:sldId id="466" r:id="rId7"/>
    <p:sldId id="467" r:id="rId8"/>
    <p:sldId id="322" r:id="rId9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67E5A53-2486-4E3A-8424-3F8493DB3F12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F14B8F8-0443-4C6A-B857-252263001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290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B7A8AF-46BA-495D-A6A9-C4E1AA5DC2E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786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32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11/27/2021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FF669CF-A615-4784-A56A-C13B5471DF3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54955" y="230952"/>
            <a:ext cx="3737594" cy="166492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11/27/2021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11/27/2021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tx1"/>
              </a:buClr>
              <a:defRPr sz="4000"/>
            </a:lvl1pPr>
            <a:lvl2pPr>
              <a:buClr>
                <a:schemeClr val="tx1"/>
              </a:buClr>
              <a:defRPr sz="3600"/>
            </a:lvl2pPr>
            <a:lvl3pPr>
              <a:buClr>
                <a:schemeClr val="tx1"/>
              </a:buClr>
              <a:defRPr sz="3200"/>
            </a:lvl3pPr>
            <a:lvl4pPr>
              <a:buClr>
                <a:schemeClr val="tx1"/>
              </a:buClr>
              <a:defRPr sz="2800"/>
            </a:lvl4pPr>
            <a:lvl5pPr>
              <a:buClr>
                <a:schemeClr val="tx1"/>
              </a:buClr>
              <a:defRPr sz="2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32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/>
            </a:lvl1pPr>
            <a:lvl2pPr>
              <a:buClr>
                <a:schemeClr val="tx1"/>
              </a:buClr>
              <a:defRPr sz="2400"/>
            </a:lvl2pPr>
            <a:lvl3pPr>
              <a:buClr>
                <a:schemeClr val="tx1"/>
              </a:buClr>
              <a:defRPr sz="2000"/>
            </a:lvl3pPr>
            <a:lvl4pPr>
              <a:buClr>
                <a:schemeClr val="tx1"/>
              </a:buClr>
              <a:defRPr sz="1800"/>
            </a:lvl4pPr>
            <a:lvl5pPr>
              <a:buClr>
                <a:schemeClr val="tx1"/>
              </a:buClr>
              <a:defRPr sz="18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/>
            </a:lvl1pPr>
            <a:lvl2pPr>
              <a:buClr>
                <a:schemeClr val="tx1"/>
              </a:buClr>
              <a:defRPr sz="2400"/>
            </a:lvl2pPr>
            <a:lvl3pPr>
              <a:buClr>
                <a:schemeClr val="tx1"/>
              </a:buClr>
              <a:defRPr sz="2000"/>
            </a:lvl3pPr>
            <a:lvl4pPr>
              <a:buClr>
                <a:schemeClr val="tx1"/>
              </a:buClr>
              <a:defRPr sz="1800"/>
            </a:lvl4pPr>
            <a:lvl5pPr>
              <a:buClr>
                <a:schemeClr val="tx1"/>
              </a:buClr>
              <a:defRPr sz="18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0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1800">
                <a:solidFill>
                  <a:schemeClr val="tx1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0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1800">
                <a:solidFill>
                  <a:schemeClr val="tx1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11/27/2021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11/27/2021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11/27/2021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11/27/2021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11/27/2021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32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4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9681" y="3469909"/>
            <a:ext cx="11007374" cy="3329581"/>
          </a:xfrm>
        </p:spPr>
        <p:txBody>
          <a:bodyPr/>
          <a:lstStyle/>
          <a:p>
            <a:br>
              <a:rPr lang="en-US" sz="4400" dirty="0"/>
            </a:br>
            <a:br>
              <a:rPr lang="en-US" sz="4000" dirty="0"/>
            </a:br>
            <a:r>
              <a:rPr lang="en-US" sz="1800" dirty="0"/>
              <a:t> </a:t>
            </a:r>
            <a:br>
              <a:rPr lang="en-US" sz="4000" dirty="0"/>
            </a:br>
            <a:br>
              <a:rPr lang="en-US" sz="4000" dirty="0"/>
            </a:br>
            <a:r>
              <a:rPr lang="en-US" sz="4800" b="1" dirty="0"/>
              <a:t>The real Jesus!</a:t>
            </a:r>
            <a:br>
              <a:rPr lang="en-US" sz="4400" dirty="0"/>
            </a:br>
            <a:br>
              <a:rPr lang="en-US" sz="4400" dirty="0"/>
            </a:br>
            <a:r>
              <a:rPr lang="en-US" sz="4400" b="1" dirty="0"/>
              <a:t>Revelation 1</a:t>
            </a:r>
            <a:br>
              <a:rPr lang="en-US" sz="2000" dirty="0"/>
            </a:br>
            <a:br>
              <a:rPr lang="en-US" sz="6600" dirty="0"/>
            </a:b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6471" y="5279084"/>
            <a:ext cx="8825658" cy="861420"/>
          </a:xfrm>
        </p:spPr>
        <p:txBody>
          <a:bodyPr>
            <a:noAutofit/>
          </a:bodyPr>
          <a:lstStyle/>
          <a:p>
            <a:r>
              <a:rPr lang="en-US" sz="3600" b="1" dirty="0"/>
              <a:t>Pastor Sam Kim</a:t>
            </a:r>
          </a:p>
          <a:p>
            <a:r>
              <a:rPr lang="en-US" sz="3600" b="1" dirty="0"/>
              <a:t>November 28, 2021</a:t>
            </a:r>
          </a:p>
        </p:txBody>
      </p:sp>
    </p:spTree>
    <p:extLst>
      <p:ext uri="{BB962C8B-B14F-4D97-AF65-F5344CB8AC3E}">
        <p14:creationId xmlns:p14="http://schemas.microsoft.com/office/powerpoint/2010/main" val="1114326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97608-DAF0-4326-A828-71901B0F4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013D42-3D58-4150-902A-1302CD4481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4601" y="1726915"/>
            <a:ext cx="10522798" cy="4195481"/>
          </a:xfrm>
        </p:spPr>
        <p:txBody>
          <a:bodyPr>
            <a:normAutofit fontScale="85000" lnSpcReduction="10000"/>
          </a:bodyPr>
          <a:lstStyle/>
          <a:p>
            <a:r>
              <a:rPr lang="en-US" sz="4000" dirty="0"/>
              <a:t> Scripture Reading Revelation 1</a:t>
            </a:r>
          </a:p>
          <a:p>
            <a:endParaRPr lang="en-US" dirty="0"/>
          </a:p>
          <a:p>
            <a:r>
              <a:rPr lang="en-US" dirty="0"/>
              <a:t> Who is the real Jesus? </a:t>
            </a:r>
          </a:p>
          <a:p>
            <a:endParaRPr lang="en-US" sz="4000" dirty="0"/>
          </a:p>
          <a:p>
            <a:r>
              <a:rPr lang="en-US" dirty="0"/>
              <a:t> Revelation 1:1 – The revelation of Jesus</a:t>
            </a:r>
          </a:p>
          <a:p>
            <a:endParaRPr lang="en-US" sz="4000" dirty="0"/>
          </a:p>
          <a:p>
            <a:r>
              <a:rPr lang="en-US" dirty="0"/>
              <a:t> Revelation 1:3 – Blessed are those who hear…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124040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70C83D-D691-4E08-AA11-9BA22D44C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Revelation 1:5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5CB330-741D-4237-99B1-53CF8196BA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293" y="1549847"/>
            <a:ext cx="8946541" cy="485543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 Faithful Witness</a:t>
            </a:r>
          </a:p>
          <a:p>
            <a:endParaRPr lang="en-US" dirty="0"/>
          </a:p>
          <a:p>
            <a:r>
              <a:rPr lang="en-US" dirty="0"/>
              <a:t> First Born of the Dead</a:t>
            </a:r>
          </a:p>
          <a:p>
            <a:endParaRPr lang="en-US" dirty="0"/>
          </a:p>
          <a:p>
            <a:r>
              <a:rPr lang="en-US" dirty="0"/>
              <a:t> The ruler of the kings of the earth</a:t>
            </a:r>
          </a:p>
          <a:p>
            <a:endParaRPr lang="en-US" dirty="0"/>
          </a:p>
          <a:p>
            <a:r>
              <a:rPr lang="en-US" dirty="0"/>
              <a:t> Savior</a:t>
            </a:r>
          </a:p>
        </p:txBody>
      </p:sp>
    </p:spTree>
    <p:extLst>
      <p:ext uri="{BB962C8B-B14F-4D97-AF65-F5344CB8AC3E}">
        <p14:creationId xmlns:p14="http://schemas.microsoft.com/office/powerpoint/2010/main" val="3293476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70C83D-D691-4E08-AA11-9BA22D44C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Revelation 1:6-7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5CB330-741D-4237-99B1-53CF8196BA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293" y="1549847"/>
            <a:ext cx="9646316" cy="4855435"/>
          </a:xfrm>
        </p:spPr>
        <p:txBody>
          <a:bodyPr>
            <a:normAutofit/>
          </a:bodyPr>
          <a:lstStyle/>
          <a:p>
            <a:r>
              <a:rPr lang="en-US" dirty="0"/>
              <a:t> Direct access to the Father (priests)</a:t>
            </a:r>
          </a:p>
          <a:p>
            <a:endParaRPr lang="en-US" dirty="0"/>
          </a:p>
          <a:p>
            <a:r>
              <a:rPr lang="en-US" dirty="0"/>
              <a:t> Behold, He is coming…</a:t>
            </a:r>
          </a:p>
          <a:p>
            <a:endParaRPr lang="en-US" dirty="0"/>
          </a:p>
          <a:p>
            <a:r>
              <a:rPr lang="en-US" dirty="0"/>
              <a:t> Earth dwellers will mourn</a:t>
            </a:r>
          </a:p>
          <a:p>
            <a:pPr lvl="1"/>
            <a:r>
              <a:rPr lang="en-US" dirty="0"/>
              <a:t>(Believers will rejoice)</a:t>
            </a:r>
          </a:p>
        </p:txBody>
      </p:sp>
    </p:spTree>
    <p:extLst>
      <p:ext uri="{BB962C8B-B14F-4D97-AF65-F5344CB8AC3E}">
        <p14:creationId xmlns:p14="http://schemas.microsoft.com/office/powerpoint/2010/main" val="10735670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70C83D-D691-4E08-AA11-9BA22D44C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Revelation 1:8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5CB330-741D-4237-99B1-53CF8196BA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293" y="1549847"/>
            <a:ext cx="9646316" cy="4855435"/>
          </a:xfrm>
        </p:spPr>
        <p:txBody>
          <a:bodyPr>
            <a:normAutofit/>
          </a:bodyPr>
          <a:lstStyle/>
          <a:p>
            <a:r>
              <a:rPr lang="en-US" dirty="0"/>
              <a:t> Alpha &amp; Omega</a:t>
            </a:r>
          </a:p>
          <a:p>
            <a:endParaRPr lang="en-US" dirty="0"/>
          </a:p>
          <a:p>
            <a:r>
              <a:rPr lang="en-US" dirty="0"/>
              <a:t> Who is. Who was. Who is to come.</a:t>
            </a:r>
          </a:p>
          <a:p>
            <a:endParaRPr lang="en-US" dirty="0"/>
          </a:p>
          <a:p>
            <a:r>
              <a:rPr lang="en-US" dirty="0"/>
              <a:t> The Almighty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759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14525B-94AD-4200-9361-E423E3A39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Revelation 1:12-16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E118DA-52CF-484C-8258-F5B83F1469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569" y="1324598"/>
            <a:ext cx="11451364" cy="528984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 </a:t>
            </a:r>
            <a:r>
              <a:rPr lang="en-US" sz="3900" dirty="0"/>
              <a:t>Walking among Churches (lampstands)</a:t>
            </a:r>
          </a:p>
          <a:p>
            <a:r>
              <a:rPr lang="en-US" sz="3900" dirty="0"/>
              <a:t> Clothes: Long robe with golden sash (High Priest)</a:t>
            </a:r>
          </a:p>
          <a:p>
            <a:r>
              <a:rPr lang="en-US" sz="3900" dirty="0"/>
              <a:t> Head &amp; Hair: Blazing, Pure, Holy</a:t>
            </a:r>
          </a:p>
          <a:p>
            <a:r>
              <a:rPr lang="en-US" sz="3900" dirty="0"/>
              <a:t> Eyes: Flame of fire</a:t>
            </a:r>
          </a:p>
          <a:p>
            <a:r>
              <a:rPr lang="en-US" sz="3900" dirty="0"/>
              <a:t> Feet: Like burnished bronze</a:t>
            </a:r>
          </a:p>
          <a:p>
            <a:r>
              <a:rPr lang="en-US" sz="3900" dirty="0"/>
              <a:t> Right Hand: 7 Stars (messengers)</a:t>
            </a:r>
          </a:p>
          <a:p>
            <a:r>
              <a:rPr lang="en-US" sz="3900" dirty="0"/>
              <a:t>Mouth: Double-edged sword</a:t>
            </a:r>
          </a:p>
          <a:p>
            <a:r>
              <a:rPr lang="en-US" sz="3900" dirty="0"/>
              <a:t>Face: Like sun shining at full strength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5271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14525B-94AD-4200-9361-E423E3A39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Revelation 1:17-18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E118DA-52CF-484C-8258-F5B83F1469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569" y="1324598"/>
            <a:ext cx="11451364" cy="5289847"/>
          </a:xfrm>
        </p:spPr>
        <p:txBody>
          <a:bodyPr>
            <a:normAutofit/>
          </a:bodyPr>
          <a:lstStyle/>
          <a:p>
            <a:r>
              <a:rPr lang="en-US" dirty="0"/>
              <a:t> </a:t>
            </a:r>
            <a:r>
              <a:rPr lang="en-US" sz="3900" dirty="0"/>
              <a:t>Proper response to Jesus…</a:t>
            </a:r>
          </a:p>
          <a:p>
            <a:endParaRPr lang="en-US" sz="3900" dirty="0"/>
          </a:p>
          <a:p>
            <a:r>
              <a:rPr lang="en-US" sz="3900" dirty="0"/>
              <a:t>Believer’s having nothing to fear</a:t>
            </a:r>
          </a:p>
          <a:p>
            <a:pPr lvl="1"/>
            <a:r>
              <a:rPr lang="en-US" sz="3500" dirty="0"/>
              <a:t> The First and the Last</a:t>
            </a:r>
          </a:p>
          <a:p>
            <a:pPr lvl="1"/>
            <a:r>
              <a:rPr lang="en-US" sz="3500" dirty="0"/>
              <a:t> The Living One</a:t>
            </a:r>
          </a:p>
          <a:p>
            <a:pPr lvl="1"/>
            <a:r>
              <a:rPr lang="en-US" sz="3500" dirty="0"/>
              <a:t> Was dead and behold, alive forevermore</a:t>
            </a:r>
          </a:p>
          <a:p>
            <a:pPr lvl="1"/>
            <a:r>
              <a:rPr lang="en-US" sz="3500" dirty="0"/>
              <a:t> Have the keys (authority over) death and hell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8105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6000" b="1" dirty="0"/>
              <a:t>To God be the glory! </a:t>
            </a:r>
          </a:p>
        </p:txBody>
      </p:sp>
    </p:spTree>
    <p:extLst>
      <p:ext uri="{BB962C8B-B14F-4D97-AF65-F5344CB8AC3E}">
        <p14:creationId xmlns:p14="http://schemas.microsoft.com/office/powerpoint/2010/main" val="20577712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1846</TotalTime>
  <Words>237</Words>
  <Application>Microsoft Office PowerPoint</Application>
  <PresentationFormat>Widescreen</PresentationFormat>
  <Paragraphs>53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Century Gothic</vt:lpstr>
      <vt:lpstr>Wingdings 3</vt:lpstr>
      <vt:lpstr>Ion</vt:lpstr>
      <vt:lpstr>     The real Jesus!  Revelation 1  </vt:lpstr>
      <vt:lpstr>PowerPoint Presentation</vt:lpstr>
      <vt:lpstr>Revelation 1:5</vt:lpstr>
      <vt:lpstr>Revelation 1:6-7</vt:lpstr>
      <vt:lpstr>Revelation 1:8</vt:lpstr>
      <vt:lpstr>Revelation 1:12-16</vt:lpstr>
      <vt:lpstr>Revelation 1:17-18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The contrarian wisdom of God  Isaiah 55:8-9  </dc:title>
  <dc:creator>Samuel Kim</dc:creator>
  <cp:lastModifiedBy>Samuel Kim</cp:lastModifiedBy>
  <cp:revision>9</cp:revision>
  <cp:lastPrinted>2021-11-28T01:14:55Z</cp:lastPrinted>
  <dcterms:created xsi:type="dcterms:W3CDTF">2021-11-19T21:57:39Z</dcterms:created>
  <dcterms:modified xsi:type="dcterms:W3CDTF">2021-11-28T05:39:05Z</dcterms:modified>
</cp:coreProperties>
</file>