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307" r:id="rId2"/>
    <p:sldId id="323" r:id="rId3"/>
    <p:sldId id="305" r:id="rId4"/>
    <p:sldId id="327" r:id="rId5"/>
    <p:sldId id="324" r:id="rId6"/>
    <p:sldId id="328" r:id="rId7"/>
    <p:sldId id="326" r:id="rId8"/>
    <p:sldId id="325" r:id="rId9"/>
    <p:sldId id="322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4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12/11/2021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F669CF-A615-4784-A56A-C13B5471DF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4955" y="230952"/>
            <a:ext cx="3737594" cy="1664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681" y="3469909"/>
            <a:ext cx="11432618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r>
              <a:rPr lang="en-US" sz="4400" b="1" dirty="0"/>
              <a:t>God’s providence in the family line         of Jesus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2000" dirty="0"/>
            </a:br>
            <a:br>
              <a:rPr lang="en-US" sz="6600" dirty="0"/>
            </a:b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471" y="5279084"/>
            <a:ext cx="8825658" cy="861420"/>
          </a:xfrm>
        </p:spPr>
        <p:txBody>
          <a:bodyPr>
            <a:noAutofit/>
          </a:bodyPr>
          <a:lstStyle/>
          <a:p>
            <a:r>
              <a:rPr lang="en-US" sz="3600" b="1" dirty="0"/>
              <a:t>Pastor Sam Kim</a:t>
            </a:r>
          </a:p>
          <a:p>
            <a:r>
              <a:rPr lang="en-US" sz="3600" b="1" dirty="0"/>
              <a:t>December 12, 2021</a:t>
            </a:r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429B1-A8A1-4151-BF9A-EE8FED5FD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195943"/>
            <a:ext cx="9404723" cy="1400530"/>
          </a:xfrm>
        </p:spPr>
        <p:txBody>
          <a:bodyPr/>
          <a:lstStyle/>
          <a:p>
            <a:r>
              <a:rPr lang="en-US" sz="4400" b="1" dirty="0"/>
              <a:t>Galatians 4:4-7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2F40F-EDE5-4DC4-A511-4C48E777D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200648"/>
            <a:ext cx="10084092" cy="546141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4400" b="0" i="0" dirty="0">
                <a:effectLst/>
                <a:latin typeface="system-ui"/>
              </a:rPr>
              <a:t>But when the </a:t>
            </a:r>
            <a:r>
              <a:rPr lang="en-US" sz="4400" b="1" i="0" dirty="0">
                <a:solidFill>
                  <a:srgbClr val="FFFF00"/>
                </a:solidFill>
                <a:effectLst/>
                <a:latin typeface="system-ui"/>
              </a:rPr>
              <a:t>fullness of time </a:t>
            </a:r>
            <a:r>
              <a:rPr lang="en-US" sz="4400" b="0" i="0" dirty="0">
                <a:effectLst/>
                <a:latin typeface="system-ui"/>
              </a:rPr>
              <a:t>had come,     God sent forth his Son, born of woman, born under the law, </a:t>
            </a:r>
            <a:r>
              <a:rPr lang="en-US" sz="4400" b="1" i="0" baseline="30000" dirty="0">
                <a:effectLst/>
                <a:latin typeface="system-ui"/>
              </a:rPr>
              <a:t> </a:t>
            </a:r>
            <a:r>
              <a:rPr lang="en-US" sz="4400" b="0" i="0" dirty="0">
                <a:effectLst/>
                <a:latin typeface="system-ui"/>
              </a:rPr>
              <a:t>to redeem those who were under the law, so that we might receive adoption as sons. </a:t>
            </a:r>
            <a:r>
              <a:rPr lang="en-US" sz="4400" b="1" i="0" baseline="30000" dirty="0">
                <a:effectLst/>
                <a:latin typeface="system-ui"/>
              </a:rPr>
              <a:t> </a:t>
            </a:r>
            <a:r>
              <a:rPr lang="en-US" sz="4400" b="0" i="0" dirty="0">
                <a:effectLst/>
                <a:latin typeface="system-ui"/>
              </a:rPr>
              <a:t>And because you are sons, God has sent the Spirit of his Son into our hearts, crying, “Abba! Father!” 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4400" b="0" i="0" dirty="0">
                <a:effectLst/>
                <a:latin typeface="system-ui"/>
              </a:rPr>
              <a:t>So you are no longer a slave, but a son, and if a son, then an heir through God.</a:t>
            </a:r>
            <a:endParaRPr lang="en-US" sz="8000" b="1" cap="small" baseline="30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6112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3673368"/>
              </p:ext>
            </p:extLst>
          </p:nvPr>
        </p:nvGraphicFramePr>
        <p:xfrm>
          <a:off x="906309" y="1064372"/>
          <a:ext cx="9322179" cy="5793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7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7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7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73948">
                <a:tc>
                  <a:txBody>
                    <a:bodyPr/>
                    <a:lstStyle/>
                    <a:p>
                      <a:r>
                        <a:rPr lang="en-US" dirty="0"/>
                        <a:t>Abraham</a:t>
                      </a:r>
                    </a:p>
                    <a:p>
                      <a:r>
                        <a:rPr lang="en-US" dirty="0"/>
                        <a:t>Covenant (Gen.</a:t>
                      </a:r>
                      <a:r>
                        <a:rPr lang="en-US" baseline="0" dirty="0"/>
                        <a:t> 14</a:t>
                      </a:r>
                      <a:r>
                        <a:rPr lang="en-US" dirty="0"/>
                        <a:t>:1-21)</a:t>
                      </a:r>
                    </a:p>
                    <a:p>
                      <a:r>
                        <a:rPr lang="en-US" dirty="0"/>
                        <a:t>Seed &amp; Land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92D050"/>
                          </a:solidFill>
                        </a:rPr>
                        <a:t>David </a:t>
                      </a:r>
                      <a:r>
                        <a:rPr lang="en-US" dirty="0"/>
                        <a:t>(</a:t>
                      </a:r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Uriah’s Wife</a:t>
                      </a:r>
                      <a:r>
                        <a:rPr lang="en-US" dirty="0"/>
                        <a:t>)</a:t>
                      </a:r>
                    </a:p>
                    <a:p>
                      <a:r>
                        <a:rPr lang="en-US" dirty="0"/>
                        <a:t>Covenant</a:t>
                      </a:r>
                      <a:r>
                        <a:rPr lang="en-US" baseline="0" dirty="0"/>
                        <a:t> (2 Sam 7:8-16)</a:t>
                      </a:r>
                    </a:p>
                    <a:p>
                      <a:r>
                        <a:rPr lang="en-US" baseline="0" dirty="0"/>
                        <a:t>A 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Jeconiah</a:t>
                      </a:r>
                      <a:r>
                        <a:rPr lang="en-US" baseline="0" dirty="0"/>
                        <a:t> (</a:t>
                      </a:r>
                      <a:r>
                        <a:rPr lang="en-US" dirty="0"/>
                        <a:t>From Exile) </a:t>
                      </a:r>
                    </a:p>
                    <a:p>
                      <a:r>
                        <a:rPr lang="en-US" dirty="0"/>
                        <a:t>&amp; </a:t>
                      </a:r>
                      <a:r>
                        <a:rPr lang="en-US"/>
                        <a:t>his brothers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Isaac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Solomon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Shealtiel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Jacob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Rehoboam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Zerubbabel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Judah (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Tamar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Abijah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Abiud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Perez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Asaph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Eliakim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Hezron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92D050"/>
                          </a:solidFill>
                        </a:rPr>
                        <a:t>Jehoshaphat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Azor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Jorom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Zadok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Amminadab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Uzziah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Achim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Nahshon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Jotham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Eliud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Salmon (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Rahab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Ahaz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Eleazar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2869">
                <a:tc>
                  <a:txBody>
                    <a:bodyPr/>
                    <a:lstStyle/>
                    <a:p>
                      <a:r>
                        <a:rPr lang="en-US" dirty="0"/>
                        <a:t>Boaz (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Ruth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92D050"/>
                          </a:solidFill>
                        </a:rPr>
                        <a:t>Hezekiah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Matthan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Obed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Manasseh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Jacob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1719">
                <a:tc>
                  <a:txBody>
                    <a:bodyPr/>
                    <a:lstStyle/>
                    <a:p>
                      <a:r>
                        <a:rPr lang="en-US" dirty="0"/>
                        <a:t>Jesse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Joseph</a:t>
                      </a:r>
                      <a:r>
                        <a:rPr lang="en-US" baseline="0" dirty="0"/>
                        <a:t> (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Mary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92D050"/>
                          </a:solidFill>
                        </a:rPr>
                        <a:t>Josiah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FF0000"/>
                          </a:solidFill>
                        </a:rPr>
                        <a:t>Jesus, the Messiah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06208" y="265530"/>
            <a:ext cx="8917999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Credentials: #1 The Royal Line of Jesus (1:1-17)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06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A764D-FC8D-4079-933B-D2A3DA85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Abraham to David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43726-4B27-457D-A083-A9CE5E978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8626" y="2209801"/>
            <a:ext cx="7486650" cy="419548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 Timeframe: ~2100-1100 B.C.</a:t>
            </a:r>
          </a:p>
          <a:p>
            <a:r>
              <a:rPr lang="en-US" dirty="0"/>
              <a:t> Patriarchs</a:t>
            </a:r>
          </a:p>
          <a:p>
            <a:r>
              <a:rPr lang="en-US" dirty="0"/>
              <a:t> Slavery in Egypt (430 yrs.)</a:t>
            </a:r>
          </a:p>
          <a:p>
            <a:r>
              <a:rPr lang="en-US" dirty="0"/>
              <a:t> Miraculous deliverance – trek to Promised Land</a:t>
            </a:r>
          </a:p>
          <a:p>
            <a:r>
              <a:rPr lang="en-US" dirty="0"/>
              <a:t> Conquering the Promised Land</a:t>
            </a:r>
          </a:p>
          <a:p>
            <a:r>
              <a:rPr lang="en-US" dirty="0"/>
              <a:t> Times of the Judges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1745AF-D923-403F-ACC5-F06BD1A08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313" y="1266607"/>
            <a:ext cx="3162562" cy="5482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453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A764D-FC8D-4079-933B-D2A3DA85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David to the Exile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43726-4B27-457D-A083-A9CE5E978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8626" y="2209801"/>
            <a:ext cx="7672428" cy="419548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 Timeframe: ~1100 - 550 B.C.</a:t>
            </a:r>
          </a:p>
          <a:p>
            <a:r>
              <a:rPr lang="en-US" dirty="0"/>
              <a:t> Very few good kings</a:t>
            </a:r>
          </a:p>
          <a:p>
            <a:r>
              <a:rPr lang="en-US" dirty="0"/>
              <a:t> Split of the North/South (Judah)</a:t>
            </a:r>
          </a:p>
          <a:p>
            <a:r>
              <a:rPr lang="en-US" dirty="0"/>
              <a:t> Athaliah nearly wiped out the line of David – down to 1 yr. old </a:t>
            </a:r>
            <a:r>
              <a:rPr lang="en-US" dirty="0" err="1"/>
              <a:t>Joash</a:t>
            </a:r>
            <a:endParaRPr lang="en-US" dirty="0"/>
          </a:p>
          <a:p>
            <a:r>
              <a:rPr lang="en-US" dirty="0"/>
              <a:t> Fall of the North: Samaria (722 BC)</a:t>
            </a:r>
          </a:p>
          <a:p>
            <a:r>
              <a:rPr lang="en-US" dirty="0"/>
              <a:t> Fall of the South: Jerusalem (586 BC)</a:t>
            </a:r>
          </a:p>
          <a:p>
            <a:r>
              <a:rPr lang="en-US" dirty="0"/>
              <a:t> Judah exiled to Babylon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4B4CCA-B4CE-465F-916F-050D41FCB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229" y="1248354"/>
            <a:ext cx="2894127" cy="549960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F9CCA38-FD54-4A18-931E-AF4218F2CBD8}"/>
              </a:ext>
            </a:extLst>
          </p:cNvPr>
          <p:cNvSpPr/>
          <p:nvPr/>
        </p:nvSpPr>
        <p:spPr>
          <a:xfrm>
            <a:off x="803229" y="3880237"/>
            <a:ext cx="2894127" cy="755373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71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A764D-FC8D-4079-933B-D2A3DA85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Exile to the Birth of Christ!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43726-4B27-457D-A083-A9CE5E978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7150" y="2038351"/>
            <a:ext cx="8039099" cy="419548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 Timeframe: ~550 BC – birth of Jesus</a:t>
            </a:r>
          </a:p>
          <a:p>
            <a:r>
              <a:rPr lang="en-US" dirty="0"/>
              <a:t> Daniel, Ezekiel, faithful remnant exiled to Babylon</a:t>
            </a:r>
          </a:p>
          <a:p>
            <a:r>
              <a:rPr lang="en-US" dirty="0"/>
              <a:t> Return of </a:t>
            </a:r>
            <a:r>
              <a:rPr lang="en-US" dirty="0" err="1"/>
              <a:t>Zerubabel</a:t>
            </a:r>
            <a:r>
              <a:rPr lang="en-US" dirty="0"/>
              <a:t> to rebuild the temple</a:t>
            </a:r>
          </a:p>
          <a:p>
            <a:r>
              <a:rPr lang="en-US" dirty="0"/>
              <a:t> 400 years of silence</a:t>
            </a:r>
          </a:p>
          <a:p>
            <a:r>
              <a:rPr lang="en-US" dirty="0"/>
              <a:t> Birth of Jesus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91112F-73E5-48F1-946D-B4079E970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947" y="1257300"/>
            <a:ext cx="2398106" cy="535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635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A764D-FC8D-4079-933B-D2A3DA85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43726-4B27-457D-A083-A9CE5E978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19226"/>
            <a:ext cx="10812463" cy="5305424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 Jesus is the KING (Messiah/Christ)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 Planned by the Trinity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 What of genealogies today? 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 God takes His Word/Covenants seriously! 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 True sons of Abraham</a:t>
            </a:r>
          </a:p>
        </p:txBody>
      </p:sp>
    </p:spTree>
    <p:extLst>
      <p:ext uri="{BB962C8B-B14F-4D97-AF65-F5344CB8AC3E}">
        <p14:creationId xmlns:p14="http://schemas.microsoft.com/office/powerpoint/2010/main" val="776393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A764D-FC8D-4079-933B-D2A3DA85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43726-4B27-457D-A083-A9CE5E978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737" y="1710018"/>
            <a:ext cx="10326688" cy="4195481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Chose Jesus as your KING or else….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Live knowing that the 2</a:t>
            </a:r>
            <a:r>
              <a:rPr lang="en-US" baseline="30000" dirty="0"/>
              <a:t>nd</a:t>
            </a:r>
            <a:r>
              <a:rPr lang="en-US" dirty="0"/>
              <a:t> Coming of Jesus will happen!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Remember that God knows you! 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583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b="1" dirty="0"/>
              <a:t>To God be the glory! </a:t>
            </a:r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6038</TotalTime>
  <Words>442</Words>
  <Application>Microsoft Office PowerPoint</Application>
  <PresentationFormat>Widescreen</PresentationFormat>
  <Paragraphs>94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system-ui</vt:lpstr>
      <vt:lpstr>Wingdings 3</vt:lpstr>
      <vt:lpstr>Ion</vt:lpstr>
      <vt:lpstr>     God’s providence in the family line         of Jesus     </vt:lpstr>
      <vt:lpstr>Galatians 4:4-7</vt:lpstr>
      <vt:lpstr>PowerPoint Presentation</vt:lpstr>
      <vt:lpstr>Abraham to David</vt:lpstr>
      <vt:lpstr>David to the Exile</vt:lpstr>
      <vt:lpstr>Exile to the Birth of Christ!</vt:lpstr>
      <vt:lpstr>Summary</vt:lpstr>
      <vt:lpstr>Application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The contrarian wisdom of God  Isaiah 55:8-9  </dc:title>
  <dc:creator>Samuel Kim</dc:creator>
  <cp:lastModifiedBy>Samuel Kim</cp:lastModifiedBy>
  <cp:revision>21</cp:revision>
  <cp:lastPrinted>2021-12-12T07:21:35Z</cp:lastPrinted>
  <dcterms:created xsi:type="dcterms:W3CDTF">2021-11-19T21:57:39Z</dcterms:created>
  <dcterms:modified xsi:type="dcterms:W3CDTF">2021-12-12T07:22:44Z</dcterms:modified>
</cp:coreProperties>
</file>