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24" r:id="rId2"/>
    <p:sldId id="323" r:id="rId3"/>
    <p:sldId id="325" r:id="rId4"/>
    <p:sldId id="322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Matthew+1&amp;version=ESV#fen-ESV-23163f" TargetMode="External"/><Relationship Id="rId2" Type="http://schemas.openxmlformats.org/officeDocument/2006/relationships/hyperlink" Target="https://www.biblegateway.com/passage/?search=Matthew+1&amp;version=ESV#fen-ESV-23163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0" y="3175994"/>
            <a:ext cx="11855673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Not just Messiah, but God Incarnate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Matthew 1:18-25</a:t>
            </a:r>
            <a:br>
              <a:rPr lang="en-US" sz="44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December 19, 2021</a:t>
            </a:r>
          </a:p>
        </p:txBody>
      </p:sp>
    </p:spTree>
    <p:extLst>
      <p:ext uri="{BB962C8B-B14F-4D97-AF65-F5344CB8AC3E}">
        <p14:creationId xmlns:p14="http://schemas.microsoft.com/office/powerpoint/2010/main" val="1517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9B1-A8A1-4151-BF9A-EE8FED5FD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195943"/>
            <a:ext cx="9404723" cy="1400530"/>
          </a:xfrm>
        </p:spPr>
        <p:txBody>
          <a:bodyPr/>
          <a:lstStyle/>
          <a:p>
            <a:r>
              <a:rPr lang="en-US" sz="4400" b="1" dirty="0"/>
              <a:t>Matthew 18:18-25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2F40F-EDE5-4DC4-A511-4C48E777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822" y="858741"/>
            <a:ext cx="10084092" cy="6074797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sz="2800" b="1" i="0" baseline="30000" dirty="0">
                <a:effectLst/>
                <a:latin typeface="system-ui"/>
              </a:rPr>
              <a:t>18 </a:t>
            </a:r>
            <a:r>
              <a:rPr lang="en-US" sz="2800" b="0" i="0" dirty="0">
                <a:effectLst/>
                <a:latin typeface="system-ui"/>
              </a:rPr>
              <a:t>Now the birth of Jesus Christ</a:t>
            </a:r>
            <a:r>
              <a:rPr lang="en-US" sz="2800" b="0" i="0" baseline="30000" dirty="0">
                <a:effectLst/>
                <a:latin typeface="system-ui"/>
              </a:rPr>
              <a:t>[</a:t>
            </a:r>
            <a:r>
              <a:rPr lang="en-US" sz="2800" b="0" i="0" baseline="30000" dirty="0">
                <a:effectLst/>
                <a:latin typeface="system-ui"/>
                <a:hlinkClick r:id="rId2" tooltip="See footnote 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2800" b="0" i="0" baseline="30000" dirty="0">
                <a:effectLst/>
                <a:latin typeface="system-ui"/>
              </a:rPr>
              <a:t>]</a:t>
            </a:r>
            <a:r>
              <a:rPr lang="en-US" sz="2800" b="0" i="0" dirty="0">
                <a:effectLst/>
                <a:latin typeface="system-ui"/>
              </a:rPr>
              <a:t> took place in this way.                      </a:t>
            </a:r>
          </a:p>
          <a:p>
            <a:pPr marL="0" indent="0" algn="l">
              <a:buNone/>
            </a:pPr>
            <a:r>
              <a:rPr lang="en-US" sz="2800" b="0" i="0" dirty="0">
                <a:effectLst/>
                <a:latin typeface="system-ui"/>
              </a:rPr>
              <a:t>When his mother Mary had been betrothed</a:t>
            </a:r>
            <a:r>
              <a:rPr lang="en-US" sz="2800" b="0" i="0" baseline="30000" dirty="0">
                <a:effectLst/>
                <a:latin typeface="system-ui"/>
              </a:rPr>
              <a:t>[</a:t>
            </a:r>
            <a:r>
              <a:rPr lang="en-US" sz="2800" b="0" i="0" baseline="30000" dirty="0">
                <a:effectLst/>
                <a:latin typeface="system-ui"/>
                <a:hlinkClick r:id="rId3" tooltip="See footnote 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</a:t>
            </a:r>
            <a:r>
              <a:rPr lang="en-US" sz="2800" b="0" i="0" baseline="30000" dirty="0">
                <a:effectLst/>
                <a:latin typeface="system-ui"/>
              </a:rPr>
              <a:t>]</a:t>
            </a:r>
            <a:r>
              <a:rPr lang="en-US" sz="2800" b="0" i="0" dirty="0">
                <a:effectLst/>
                <a:latin typeface="system-ui"/>
              </a:rPr>
              <a:t> to Joseph, before they came together she was found to be with child from the Holy Spirit.   </a:t>
            </a:r>
          </a:p>
          <a:p>
            <a:pPr marL="0" indent="0" algn="l">
              <a:buNone/>
            </a:pPr>
            <a:r>
              <a:rPr lang="en-US" sz="2800" b="1" i="0" baseline="30000" dirty="0">
                <a:effectLst/>
                <a:latin typeface="system-ui"/>
              </a:rPr>
              <a:t>19</a:t>
            </a:r>
            <a:r>
              <a:rPr lang="en-US" sz="2800" b="0" i="0" dirty="0">
                <a:effectLst/>
                <a:latin typeface="system-ui"/>
              </a:rPr>
              <a:t>And her husband Joseph, being a just man and unwilling to put her to shame, resolved to divorce her quietly. </a:t>
            </a:r>
            <a:r>
              <a:rPr lang="en-US" sz="2800" b="1" i="0" baseline="30000" dirty="0">
                <a:effectLst/>
                <a:latin typeface="system-ui"/>
              </a:rPr>
              <a:t>20 </a:t>
            </a:r>
            <a:r>
              <a:rPr lang="en-US" sz="2800" b="0" i="0" dirty="0">
                <a:effectLst/>
                <a:latin typeface="system-ui"/>
              </a:rPr>
              <a:t>But as he considered these things, behold, an angel of the Lord appeared to him in a dream, saying, “Joseph, son of David, do not fear to take Mary as your wife, for that which is conceived in her is from the Holy Spirit. </a:t>
            </a:r>
            <a:r>
              <a:rPr lang="en-US" sz="2800" b="1" i="0" baseline="30000" dirty="0">
                <a:effectLst/>
                <a:latin typeface="system-ui"/>
              </a:rPr>
              <a:t>21 </a:t>
            </a:r>
            <a:r>
              <a:rPr lang="en-US" sz="2800" b="0" i="0" dirty="0">
                <a:effectLst/>
                <a:latin typeface="system-ui"/>
              </a:rPr>
              <a:t>She will bear a son, and you shall call his name Jesus, for he will save his people from their sins.” </a:t>
            </a:r>
            <a:r>
              <a:rPr lang="en-US" sz="2800" b="1" i="0" baseline="30000" dirty="0">
                <a:effectLst/>
                <a:latin typeface="system-ui"/>
              </a:rPr>
              <a:t>22 </a:t>
            </a:r>
            <a:r>
              <a:rPr lang="en-US" sz="2800" b="0" i="0" dirty="0">
                <a:effectLst/>
                <a:latin typeface="system-ui"/>
              </a:rPr>
              <a:t>All this took place to fulfill what the Lord had spoken by the prophet:</a:t>
            </a:r>
          </a:p>
          <a:p>
            <a:pPr marL="0" indent="0" algn="l">
              <a:buNone/>
            </a:pPr>
            <a:r>
              <a:rPr lang="en-US" sz="2800" b="1" i="0" baseline="30000" dirty="0">
                <a:effectLst/>
                <a:latin typeface="system-ui"/>
              </a:rPr>
              <a:t>23 </a:t>
            </a:r>
            <a:r>
              <a:rPr lang="en-US" sz="2800" b="0" i="0" dirty="0">
                <a:effectLst/>
                <a:latin typeface="system-ui"/>
              </a:rPr>
              <a:t>“Behold, the virgin shall conceive and bear a son,</a:t>
            </a:r>
            <a:br>
              <a:rPr lang="en-US" sz="2800" b="0" i="0" dirty="0">
                <a:effectLst/>
                <a:latin typeface="system-ui"/>
              </a:rPr>
            </a:br>
            <a:r>
              <a:rPr lang="en-US" sz="2800" b="0" i="0" dirty="0">
                <a:effectLst/>
                <a:latin typeface="Courier New" panose="02070309020205020404" pitchFamily="49" charset="0"/>
              </a:rPr>
              <a:t> </a:t>
            </a:r>
            <a:r>
              <a:rPr lang="en-US" sz="2800" b="0" i="0" dirty="0">
                <a:effectLst/>
                <a:latin typeface="system-ui"/>
              </a:rPr>
              <a:t>and they shall call his name Immanuel”(which means, God with us). </a:t>
            </a:r>
            <a:r>
              <a:rPr lang="en-US" sz="2800" b="1" i="0" baseline="30000" dirty="0">
                <a:effectLst/>
                <a:latin typeface="system-ui"/>
              </a:rPr>
              <a:t>24 </a:t>
            </a:r>
            <a:r>
              <a:rPr lang="en-US" sz="2800" b="0" i="0" dirty="0">
                <a:effectLst/>
                <a:latin typeface="system-ui"/>
              </a:rPr>
              <a:t>When Joseph woke from sleep, he did as the angel of the Lord commanded him: he took his wife, </a:t>
            </a:r>
            <a:r>
              <a:rPr lang="en-US" sz="2800" b="1" i="0" baseline="30000" dirty="0">
                <a:effectLst/>
                <a:latin typeface="system-ui"/>
              </a:rPr>
              <a:t>25 </a:t>
            </a:r>
            <a:r>
              <a:rPr lang="en-US" sz="2800" b="0" i="0" dirty="0">
                <a:effectLst/>
                <a:latin typeface="system-ui"/>
              </a:rPr>
              <a:t>but knew her not until she had given birth to a son. And he called his name Jesus.</a:t>
            </a:r>
          </a:p>
        </p:txBody>
      </p:sp>
    </p:spTree>
    <p:extLst>
      <p:ext uri="{BB962C8B-B14F-4D97-AF65-F5344CB8AC3E}">
        <p14:creationId xmlns:p14="http://schemas.microsoft.com/office/powerpoint/2010/main" val="20661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A56E-2639-4475-8F2F-711F5C44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Not just Messiah, but God Incarnate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41514-A87A-4264-AC15-E991A65C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263" y="1726914"/>
            <a:ext cx="10513544" cy="419548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600" dirty="0"/>
              <a:t>Background and review</a:t>
            </a:r>
          </a:p>
          <a:p>
            <a:r>
              <a:rPr lang="en-US" sz="3600" dirty="0"/>
              <a:t> Run through Matt. 1:18-25</a:t>
            </a:r>
          </a:p>
          <a:p>
            <a:r>
              <a:rPr lang="en-US" sz="3600" dirty="0"/>
              <a:t> Fulfillment of Genesis 3:14-16</a:t>
            </a:r>
          </a:p>
          <a:p>
            <a:r>
              <a:rPr lang="en-US" sz="3600" dirty="0"/>
              <a:t> Correct question regarding the Incarnation</a:t>
            </a:r>
          </a:p>
          <a:p>
            <a:r>
              <a:rPr lang="en-US" sz="3600" dirty="0"/>
              <a:t> True meaning of Christmas</a:t>
            </a:r>
          </a:p>
          <a:p>
            <a:r>
              <a:rPr lang="en-US" sz="3600" dirty="0"/>
              <a:t> In closing: Hebrews 4:14-16</a:t>
            </a:r>
          </a:p>
        </p:txBody>
      </p:sp>
    </p:spTree>
    <p:extLst>
      <p:ext uri="{BB962C8B-B14F-4D97-AF65-F5344CB8AC3E}">
        <p14:creationId xmlns:p14="http://schemas.microsoft.com/office/powerpoint/2010/main" val="110981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4090</TotalTime>
  <Words>311</Words>
  <Application>Microsoft Office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system-ui</vt:lpstr>
      <vt:lpstr>Wingdings 3</vt:lpstr>
      <vt:lpstr>Ion</vt:lpstr>
      <vt:lpstr>     Not just Messiah, but God Incarnate  Matthew 1:18-25  </vt:lpstr>
      <vt:lpstr>Matthew 18:18-25</vt:lpstr>
      <vt:lpstr>Not just Messiah, but God Incarnate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23</cp:revision>
  <cp:lastPrinted>2021-12-03T05:25:22Z</cp:lastPrinted>
  <dcterms:created xsi:type="dcterms:W3CDTF">2021-11-19T21:57:39Z</dcterms:created>
  <dcterms:modified xsi:type="dcterms:W3CDTF">2021-12-19T07:57:37Z</dcterms:modified>
</cp:coreProperties>
</file>