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10"/>
  </p:notesMasterIdLst>
  <p:sldIdLst>
    <p:sldId id="307" r:id="rId2"/>
    <p:sldId id="323" r:id="rId3"/>
    <p:sldId id="308" r:id="rId4"/>
    <p:sldId id="327" r:id="rId5"/>
    <p:sldId id="328" r:id="rId6"/>
    <p:sldId id="332" r:id="rId7"/>
    <p:sldId id="329" r:id="rId8"/>
    <p:sldId id="322" r:id="rId9"/>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1" d="100"/>
          <a:sy n="81" d="100"/>
        </p:scale>
        <p:origin x="120" y="7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867E5A53-2486-4E3A-8424-3F8493DB3F12}" type="datetimeFigureOut">
              <a:rPr lang="en-US" smtClean="0"/>
              <a:t>1/9/2022</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9F14B8F8-0443-4C6A-B857-2522630016E1}" type="slidenum">
              <a:rPr lang="en-US" smtClean="0"/>
              <a:t>‹#›</a:t>
            </a:fld>
            <a:endParaRPr lang="en-US"/>
          </a:p>
        </p:txBody>
      </p:sp>
    </p:spTree>
    <p:extLst>
      <p:ext uri="{BB962C8B-B14F-4D97-AF65-F5344CB8AC3E}">
        <p14:creationId xmlns:p14="http://schemas.microsoft.com/office/powerpoint/2010/main" val="35952903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2B7A8AF-46BA-495D-A6A9-C4E1AA5DC2E9}" type="slidenum">
              <a:rPr lang="en-US" smtClean="0"/>
              <a:t>1</a:t>
            </a:fld>
            <a:endParaRPr lang="en-US"/>
          </a:p>
        </p:txBody>
      </p:sp>
    </p:spTree>
    <p:extLst>
      <p:ext uri="{BB962C8B-B14F-4D97-AF65-F5344CB8AC3E}">
        <p14:creationId xmlns:p14="http://schemas.microsoft.com/office/powerpoint/2010/main" val="221678688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normAutofit/>
          </a:bodyPr>
          <a:lstStyle>
            <a:lvl1pPr marL="0" indent="0" algn="l">
              <a:buNone/>
              <a:defRPr sz="3200" cap="all">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4" name="Date Placeholder 3"/>
          <p:cNvSpPr>
            <a:spLocks noGrp="1"/>
          </p:cNvSpPr>
          <p:nvPr>
            <p:ph type="dt" sz="half" idx="10"/>
          </p:nvPr>
        </p:nvSpPr>
        <p:spPr/>
        <p:txBody>
          <a:bodyPr/>
          <a:lstStyle/>
          <a:p>
            <a:fld id="{4AAD347D-5ACD-4C99-B74B-A9C85AD731AF}" type="datetimeFigureOut">
              <a:rPr lang="en-US" dirty="0"/>
              <a:t>1/9/2022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pic>
        <p:nvPicPr>
          <p:cNvPr id="7" name="Picture 6">
            <a:extLst>
              <a:ext uri="{FF2B5EF4-FFF2-40B4-BE49-F238E27FC236}">
                <a16:creationId xmlns:a16="http://schemas.microsoft.com/office/drawing/2014/main" xmlns="" id="{FFF669CF-A615-4784-A56A-C13B5471DF34}"/>
              </a:ext>
            </a:extLst>
          </p:cNvPr>
          <p:cNvPicPr>
            <a:picLocks noChangeAspect="1"/>
          </p:cNvPicPr>
          <p:nvPr userDrawn="1"/>
        </p:nvPicPr>
        <p:blipFill>
          <a:blip r:embed="rId2"/>
          <a:stretch>
            <a:fillRect/>
          </a:stretch>
        </p:blipFill>
        <p:spPr>
          <a:xfrm>
            <a:off x="1154955" y="230952"/>
            <a:ext cx="3737594" cy="1664928"/>
          </a:xfrm>
          <a:prstGeom prst="rect">
            <a:avLst/>
          </a:prstGeom>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54955" y="685799"/>
            <a:ext cx="8825658" cy="3640667"/>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509A250-FF31-4206-8172-F9D3106AACB1}" type="datetimeFigureOut">
              <a:rPr lang="en-US" dirty="0"/>
              <a:t>1/9/2022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t>1/9/2022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0" y="1447800"/>
            <a:ext cx="7999315" cy="2323374"/>
          </a:xfrm>
        </p:spPr>
        <p:txBody>
          <a:bodyPr/>
          <a:lstStyle>
            <a:lvl1pPr>
              <a:defRPr sz="4800"/>
            </a:lvl1pPr>
          </a:lstStyle>
          <a:p>
            <a:r>
              <a:rPr lang="en-US"/>
              <a:t>Click to edit Master title style</a:t>
            </a:r>
            <a:endParaRPr lang="en-US" dirty="0"/>
          </a:p>
        </p:txBody>
      </p:sp>
      <p:sp>
        <p:nvSpPr>
          <p:cNvPr id="14" name="Text Placeholder 3"/>
          <p:cNvSpPr>
            <a:spLocks noGrp="1"/>
          </p:cNvSpPr>
          <p:nvPr>
            <p:ph type="body" sz="half" idx="13"/>
          </p:nvPr>
        </p:nvSpPr>
        <p:spPr>
          <a:xfrm>
            <a:off x="1930400" y="3771174"/>
            <a:ext cx="7279649" cy="342174"/>
          </a:xfrm>
        </p:spPr>
        <p:txBody>
          <a:bodyPr anchor="t">
            <a:normAutofit/>
          </a:bodyPr>
          <a:lstStyle>
            <a:lvl1pPr marL="0" indent="0">
              <a:buNone/>
              <a:defRPr lang="en-US" sz="1400" b="0" i="0" kern="1200" cap="small" dirty="0">
                <a:solidFill>
                  <a:schemeClr val="accent1">
                    <a:lumMod val="60000"/>
                    <a:lumOff val="4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t>1/9/2022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
        <p:nvSpPr>
          <p:cNvPr id="12" name="TextBox 11"/>
          <p:cNvSpPr txBox="1"/>
          <p:nvPr/>
        </p:nvSpPr>
        <p:spPr>
          <a:xfrm>
            <a:off x="898295" y="971253"/>
            <a:ext cx="801912" cy="1969770"/>
          </a:xfrm>
          <a:prstGeom prst="rect">
            <a:avLst/>
          </a:prstGeom>
          <a:noFill/>
        </p:spPr>
        <p:txBody>
          <a:bodyPr wrap="square" rtlCol="0">
            <a:spAutoFit/>
          </a:bodyPr>
          <a:lstStyle/>
          <a:p>
            <a:pPr algn="r"/>
            <a:r>
              <a:rPr lang="en-US" sz="12200" b="0" i="0" dirty="0">
                <a:solidFill>
                  <a:schemeClr val="accent1">
                    <a:lumMod val="60000"/>
                    <a:lumOff val="40000"/>
                  </a:schemeClr>
                </a:solidFill>
                <a:latin typeface="Arial"/>
                <a:ea typeface="+mj-ea"/>
                <a:cs typeface="+mj-cs"/>
              </a:rPr>
              <a:t>“</a:t>
            </a:r>
          </a:p>
        </p:txBody>
      </p:sp>
      <p:sp>
        <p:nvSpPr>
          <p:cNvPr id="11" name="TextBox 10"/>
          <p:cNvSpPr txBox="1"/>
          <p:nvPr/>
        </p:nvSpPr>
        <p:spPr>
          <a:xfrm>
            <a:off x="9330490" y="2613787"/>
            <a:ext cx="801912" cy="1969770"/>
          </a:xfrm>
          <a:prstGeom prst="rect">
            <a:avLst/>
          </a:prstGeom>
          <a:noFill/>
        </p:spPr>
        <p:txBody>
          <a:bodyPr wrap="square" rtlCol="0">
            <a:spAutoFit/>
          </a:bodyPr>
          <a:lstStyle/>
          <a:p>
            <a:pPr algn="r"/>
            <a:r>
              <a:rPr lang="en-US" sz="12200" b="0" i="0" dirty="0">
                <a:solidFill>
                  <a:schemeClr val="accent1">
                    <a:lumMod val="60000"/>
                    <a:lumOff val="40000"/>
                  </a:schemeClr>
                </a:solidFill>
                <a:latin typeface="Arial"/>
                <a:ea typeface="+mj-ea"/>
                <a:cs typeface="+mj-cs"/>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59" cy="165318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t>1/9/2022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1/9/2022</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1/9/2022</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1/9/2022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1/9/2022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buClr>
                <a:schemeClr val="tx1"/>
              </a:buClr>
              <a:defRPr sz="4000"/>
            </a:lvl1pPr>
            <a:lvl2pPr>
              <a:buClr>
                <a:schemeClr val="tx1"/>
              </a:buClr>
              <a:defRPr sz="3600"/>
            </a:lvl2pPr>
            <a:lvl3pPr>
              <a:buClr>
                <a:schemeClr val="tx1"/>
              </a:buClr>
              <a:defRPr sz="3200"/>
            </a:lvl3pPr>
            <a:lvl4pPr>
              <a:buClr>
                <a:schemeClr val="tx1"/>
              </a:buClr>
              <a:defRPr sz="2800"/>
            </a:lvl4pPr>
            <a:lvl5pPr>
              <a:buClr>
                <a:schemeClr val="tx1"/>
              </a:buClr>
              <a:defRPr sz="28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9796027F-7875-4030-9381-8BD8C4F21935}" type="datetimeFigureOut">
              <a:rPr lang="en-US" dirty="0"/>
              <a:t>1/9/2022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dirty="0"/>
              <a:t>Click to edit Master title style</a:t>
            </a:r>
          </a:p>
        </p:txBody>
      </p:sp>
      <p:sp>
        <p:nvSpPr>
          <p:cNvPr id="3" name="Text Placeholder 2"/>
          <p:cNvSpPr>
            <a:spLocks noGrp="1"/>
          </p:cNvSpPr>
          <p:nvPr>
            <p:ph type="body" idx="1"/>
          </p:nvPr>
        </p:nvSpPr>
        <p:spPr>
          <a:xfrm>
            <a:off x="1154955" y="4777381"/>
            <a:ext cx="8825658" cy="860400"/>
          </a:xfrm>
        </p:spPr>
        <p:txBody>
          <a:bodyPr anchor="t">
            <a:normAutofit/>
          </a:bodyPr>
          <a:lstStyle>
            <a:lvl1pPr marL="0" indent="0" algn="l">
              <a:buNone/>
              <a:defRPr sz="3200" cap="all">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p:txBody>
          <a:bodyPr/>
          <a:lstStyle/>
          <a:p>
            <a:fld id="{9796027F-7875-4030-9381-8BD8C4F21935}" type="datetimeFigureOut">
              <a:rPr lang="en-US" dirty="0"/>
              <a:t>1/9/2022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buClr>
                <a:schemeClr val="tx1"/>
              </a:buClr>
              <a:defRPr sz="2800"/>
            </a:lvl1pPr>
            <a:lvl2pPr>
              <a:buClr>
                <a:schemeClr val="tx1"/>
              </a:buClr>
              <a:defRPr sz="2400"/>
            </a:lvl2pPr>
            <a:lvl3pPr>
              <a:buClr>
                <a:schemeClr val="tx1"/>
              </a:buClr>
              <a:defRPr sz="2000"/>
            </a:lvl3pPr>
            <a:lvl4pPr>
              <a:buClr>
                <a:schemeClr val="tx1"/>
              </a:buClr>
              <a:defRPr sz="1800"/>
            </a:lvl4pPr>
            <a:lvl5pPr>
              <a:buClr>
                <a:schemeClr val="tx1"/>
              </a:buClr>
              <a:defRPr sz="1800"/>
            </a:lvl5pPr>
            <a:lvl6pPr>
              <a:defRPr sz="1200"/>
            </a:lvl6pPr>
            <a:lvl7pPr>
              <a:defRPr sz="1200"/>
            </a:lvl7pPr>
            <a:lvl8pPr>
              <a:defRPr sz="1200"/>
            </a:lvl8pPr>
            <a:lvl9pPr>
              <a:defRPr sz="12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5654493" y="2056092"/>
            <a:ext cx="4396341" cy="4200245"/>
          </a:xfrm>
        </p:spPr>
        <p:txBody>
          <a:bodyPr>
            <a:normAutofit/>
          </a:bodyPr>
          <a:lstStyle>
            <a:lvl1pPr>
              <a:buClr>
                <a:schemeClr val="tx1"/>
              </a:buClr>
              <a:defRPr sz="2800"/>
            </a:lvl1pPr>
            <a:lvl2pPr>
              <a:buClr>
                <a:schemeClr val="tx1"/>
              </a:buClr>
              <a:defRPr sz="2400"/>
            </a:lvl2pPr>
            <a:lvl3pPr>
              <a:buClr>
                <a:schemeClr val="tx1"/>
              </a:buClr>
              <a:defRPr sz="2000"/>
            </a:lvl3pPr>
            <a:lvl4pPr>
              <a:buClr>
                <a:schemeClr val="tx1"/>
              </a:buClr>
              <a:defRPr sz="1800"/>
            </a:lvl4pPr>
            <a:lvl5pPr>
              <a:buClr>
                <a:schemeClr val="tx1"/>
              </a:buClr>
              <a:defRPr sz="1800"/>
            </a:lvl5pPr>
            <a:lvl6pPr>
              <a:defRPr sz="1200"/>
            </a:lvl6pPr>
            <a:lvl7pPr>
              <a:defRPr sz="1200"/>
            </a:lvl7pPr>
            <a:lvl8pPr>
              <a:defRPr sz="1200"/>
            </a:lvl8pPr>
            <a:lvl9pPr>
              <a:defRPr sz="12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p:cNvSpPr>
            <a:spLocks noGrp="1"/>
          </p:cNvSpPr>
          <p:nvPr>
            <p:ph type="dt" sz="half" idx="10"/>
          </p:nvPr>
        </p:nvSpPr>
        <p:spPr/>
        <p:txBody>
          <a:bodyPr/>
          <a:lstStyle/>
          <a:p>
            <a:fld id="{9796027F-7875-4030-9381-8BD8C4F21935}" type="datetimeFigureOut">
              <a:rPr lang="en-US" dirty="0"/>
              <a:t>1/9/2022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buClr>
                <a:schemeClr val="tx1"/>
              </a:buClr>
              <a:defRPr sz="2800">
                <a:solidFill>
                  <a:schemeClr val="tx1"/>
                </a:solidFill>
              </a:defRPr>
            </a:lvl1pPr>
            <a:lvl2pPr>
              <a:buClr>
                <a:schemeClr val="tx1"/>
              </a:buClr>
              <a:defRPr sz="2400">
                <a:solidFill>
                  <a:schemeClr val="tx1"/>
                </a:solidFill>
              </a:defRPr>
            </a:lvl2pPr>
            <a:lvl3pPr>
              <a:buClr>
                <a:schemeClr val="tx1"/>
              </a:buClr>
              <a:defRPr sz="2000">
                <a:solidFill>
                  <a:schemeClr val="tx1"/>
                </a:solidFill>
              </a:defRPr>
            </a:lvl3pPr>
            <a:lvl4pPr>
              <a:buClr>
                <a:schemeClr val="tx1"/>
              </a:buClr>
              <a:defRPr sz="1800">
                <a:solidFill>
                  <a:schemeClr val="tx1"/>
                </a:solidFill>
              </a:defRPr>
            </a:lvl4pPr>
            <a:lvl5pPr>
              <a:buClr>
                <a:schemeClr val="tx1"/>
              </a:buClr>
              <a:defRPr sz="1800">
                <a:solidFill>
                  <a:schemeClr val="tx1"/>
                </a:solidFill>
              </a:defRPr>
            </a:lvl5pPr>
            <a:lvl6pPr>
              <a:defRPr sz="1200"/>
            </a:lvl6pPr>
            <a:lvl7pPr>
              <a:defRPr sz="1200"/>
            </a:lvl7pPr>
            <a:lvl8pPr>
              <a:defRPr sz="1200"/>
            </a:lvl8pPr>
            <a:lvl9pPr>
              <a:defRPr sz="12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buClr>
                <a:schemeClr val="tx1"/>
              </a:buClr>
              <a:defRPr sz="2800">
                <a:solidFill>
                  <a:schemeClr val="tx1"/>
                </a:solidFill>
              </a:defRPr>
            </a:lvl1pPr>
            <a:lvl2pPr>
              <a:buClr>
                <a:schemeClr val="tx1"/>
              </a:buClr>
              <a:defRPr sz="2400">
                <a:solidFill>
                  <a:schemeClr val="tx1"/>
                </a:solidFill>
              </a:defRPr>
            </a:lvl2pPr>
            <a:lvl3pPr>
              <a:buClr>
                <a:schemeClr val="tx1"/>
              </a:buClr>
              <a:defRPr sz="2000">
                <a:solidFill>
                  <a:schemeClr val="tx1"/>
                </a:solidFill>
              </a:defRPr>
            </a:lvl3pPr>
            <a:lvl4pPr>
              <a:buClr>
                <a:schemeClr val="tx1"/>
              </a:buClr>
              <a:defRPr sz="1800">
                <a:solidFill>
                  <a:schemeClr val="tx1"/>
                </a:solidFill>
              </a:defRPr>
            </a:lvl4pPr>
            <a:lvl5pPr>
              <a:buClr>
                <a:schemeClr val="tx1"/>
              </a:buClr>
              <a:defRPr sz="1800">
                <a:solidFill>
                  <a:schemeClr val="tx1"/>
                </a:solidFill>
              </a:defRPr>
            </a:lvl5pPr>
            <a:lvl6pPr>
              <a:defRPr sz="1200"/>
            </a:lvl6pPr>
            <a:lvl7pPr>
              <a:defRPr sz="1200"/>
            </a:lvl7pPr>
            <a:lvl8pPr>
              <a:defRPr sz="1200"/>
            </a:lvl8pPr>
            <a:lvl9pPr>
              <a:defRPr sz="12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p:txBody>
          <a:bodyPr/>
          <a:lstStyle/>
          <a:p>
            <a:fld id="{9796027F-7875-4030-9381-8BD8C4F21935}" type="datetimeFigureOut">
              <a:rPr lang="en-US" dirty="0"/>
              <a:t>1/9/2022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7" name="Date Placeholder 2"/>
          <p:cNvSpPr>
            <a:spLocks noGrp="1"/>
          </p:cNvSpPr>
          <p:nvPr>
            <p:ph type="dt" sz="half" idx="10"/>
          </p:nvPr>
        </p:nvSpPr>
        <p:spPr/>
        <p:txBody>
          <a:bodyPr/>
          <a:lstStyle/>
          <a:p>
            <a:fld id="{4509A250-FF31-4206-8172-F9D3106AACB1}" type="datetimeFigureOut">
              <a:rPr lang="en-US" dirty="0"/>
              <a:t>1/9/2022</a:t>
            </a:fld>
            <a:endParaRPr lang="en-US" dirty="0"/>
          </a:p>
        </p:txBody>
      </p:sp>
      <p:sp>
        <p:nvSpPr>
          <p:cNvPr id="5" name="Footer Placeholder 3"/>
          <p:cNvSpPr>
            <a:spLocks noGrp="1"/>
          </p:cNvSpPr>
          <p:nvPr>
            <p:ph type="ftr" sz="quarter" idx="11"/>
          </p:nvPr>
        </p:nvSpPr>
        <p:spPr/>
        <p:txBody>
          <a:bodyPr/>
          <a:lstStyle/>
          <a:p>
            <a:endParaRPr lang="en-US" dirty="0"/>
          </a:p>
        </p:txBody>
      </p:sp>
      <p:sp>
        <p:nvSpPr>
          <p:cNvPr id="6" name="Slide Number Placeholder 4"/>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4509A250-FF31-4206-8172-F9D3106AACB1}" type="datetimeFigureOut">
              <a:rPr lang="en-US" dirty="0"/>
              <a:t>1/9/2022</a:t>
            </a:fld>
            <a:endParaRPr lang="en-US" dirty="0"/>
          </a:p>
        </p:txBody>
      </p:sp>
      <p:sp>
        <p:nvSpPr>
          <p:cNvPr id="5" name="Footer Placeholder 2"/>
          <p:cNvSpPr>
            <a:spLocks noGrp="1"/>
          </p:cNvSpPr>
          <p:nvPr>
            <p:ph type="ftr" sz="quarter" idx="11"/>
          </p:nvPr>
        </p:nvSpPr>
        <p:spPr/>
        <p:txBody>
          <a:bodyPr/>
          <a:lstStyle/>
          <a:p>
            <a:endParaRPr lang="en-US" dirty="0"/>
          </a:p>
        </p:txBody>
      </p:sp>
      <p:sp>
        <p:nvSpPr>
          <p:cNvPr id="6" name="Slide Number Placeholder 3"/>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3401063" cy="14478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54955" y="3129280"/>
            <a:ext cx="3401062"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Date Placeholder 4"/>
          <p:cNvSpPr>
            <a:spLocks noGrp="1"/>
          </p:cNvSpPr>
          <p:nvPr>
            <p:ph type="dt" sz="half" idx="10"/>
          </p:nvPr>
        </p:nvSpPr>
        <p:spPr/>
        <p:txBody>
          <a:bodyPr/>
          <a:lstStyle/>
          <a:p>
            <a:fld id="{4509A250-FF31-4206-8172-F9D3106AACB1}" type="datetimeFigureOut">
              <a:rPr lang="en-US" dirty="0"/>
              <a:t>1/9/2022</a:t>
            </a:fld>
            <a:endParaRPr lang="en-US" dirty="0"/>
          </a:p>
        </p:txBody>
      </p:sp>
      <p:sp>
        <p:nvSpPr>
          <p:cNvPr id="5" name="Footer Placeholder 5"/>
          <p:cNvSpPr>
            <a:spLocks noGrp="1"/>
          </p:cNvSpPr>
          <p:nvPr>
            <p:ph type="ftr" sz="quarter" idx="11"/>
          </p:nvPr>
        </p:nvSpPr>
        <p:spPr/>
        <p:txBody>
          <a:bodyPr/>
          <a:lstStyle/>
          <a:p>
            <a:endParaRPr lang="en-US" dirty="0"/>
          </a:p>
        </p:txBody>
      </p:sp>
      <p:sp>
        <p:nvSpPr>
          <p:cNvPr id="6"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509A250-FF31-4206-8172-F9D3106AACB1}" type="datetimeFigureOut">
              <a:rPr lang="en-US" dirty="0"/>
              <a:t>1/9/2022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44"/>
          <a:stretch/>
        </p:blipFill>
        <p:spPr>
          <a:xfrm>
            <a:off x="0" y="2669685"/>
            <a:ext cx="4035669"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9012"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4AAD347D-5ACD-4C99-B74B-A9C85AD731AF}" type="datetimeFigureOut">
              <a:rPr lang="en-US" dirty="0"/>
              <a:t>1/9/2022</a:t>
            </a:fld>
            <a:endParaRPr lang="en-US" dirty="0"/>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dirty="0"/>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D57F1E4F-1CFF-5643-939E-02111984F565}" type="slidenum">
              <a:rPr lang="en-US" dirty="0"/>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8" r:id="rId9"/>
    <p:sldLayoutId id="2147483667" r:id="rId10"/>
    <p:sldLayoutId id="2147483661" r:id="rId11"/>
    <p:sldLayoutId id="2147483664" r:id="rId12"/>
    <p:sldLayoutId id="2147483662" r:id="rId13"/>
    <p:sldLayoutId id="2147483669" r:id="rId14"/>
    <p:sldLayoutId id="2147483670" r:id="rId15"/>
    <p:sldLayoutId id="2147483658" r:id="rId16"/>
    <p:sldLayoutId id="2147483659" r:id="rId17"/>
  </p:sldLayoutIdLst>
  <p:hf sldNum="0" hdr="0" ftr="0" dt="0"/>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tx1"/>
        </a:buClr>
        <a:buSzPct val="80000"/>
        <a:buFont typeface="Wingdings 3" charset="2"/>
        <a:buChar char=""/>
        <a:defRPr sz="32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tx1"/>
        </a:buClr>
        <a:buSzPct val="80000"/>
        <a:buFont typeface="Wingdings 3" charset="2"/>
        <a:buChar char=""/>
        <a:defRPr sz="2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tx1"/>
        </a:buClr>
        <a:buSzPct val="80000"/>
        <a:buFont typeface="Wingdings 3" charset="2"/>
        <a:buChar char=""/>
        <a:defRPr sz="24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tx1"/>
        </a:buClr>
        <a:buSzPct val="80000"/>
        <a:buFont typeface="Wingdings 3" charset="2"/>
        <a:buChar char=""/>
        <a:defRPr sz="20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tx1"/>
        </a:buClr>
        <a:buSzPct val="80000"/>
        <a:buFont typeface="Wingdings 3" charset="2"/>
        <a:buChar char=""/>
        <a:defRPr sz="2000" b="0" i="0" kern="1200">
          <a:solidFill>
            <a:schemeClr val="tx1"/>
          </a:solidFill>
          <a:latin typeface="+mj-lt"/>
          <a:ea typeface="+mj-ea"/>
          <a:cs typeface="+mj-cs"/>
        </a:defRPr>
      </a:lvl5pPr>
      <a:lvl6pPr marL="25146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59680" y="3175994"/>
            <a:ext cx="11855673" cy="3329581"/>
          </a:xfrm>
        </p:spPr>
        <p:txBody>
          <a:bodyPr/>
          <a:lstStyle/>
          <a:p>
            <a:r>
              <a:rPr lang="en-US" sz="4400" dirty="0"/>
              <a:t/>
            </a:r>
            <a:br>
              <a:rPr lang="en-US" sz="4400" dirty="0"/>
            </a:br>
            <a:r>
              <a:rPr lang="en-US" sz="4000" dirty="0"/>
              <a:t/>
            </a:r>
            <a:br>
              <a:rPr lang="en-US" sz="4000" dirty="0"/>
            </a:br>
            <a:r>
              <a:rPr lang="en-US" sz="4000" dirty="0"/>
              <a:t/>
            </a:r>
            <a:br>
              <a:rPr lang="en-US" sz="4000" dirty="0"/>
            </a:br>
            <a:r>
              <a:rPr lang="en-US" sz="4000" dirty="0"/>
              <a:t/>
            </a:r>
            <a:br>
              <a:rPr lang="en-US" sz="4000" dirty="0"/>
            </a:br>
            <a:r>
              <a:rPr lang="en-US" sz="4000" dirty="0"/>
              <a:t/>
            </a:r>
            <a:br>
              <a:rPr lang="en-US" sz="4000" dirty="0"/>
            </a:br>
            <a:r>
              <a:rPr lang="en-US" sz="4000" dirty="0"/>
              <a:t/>
            </a:r>
            <a:br>
              <a:rPr lang="en-US" sz="4000" dirty="0"/>
            </a:br>
            <a:r>
              <a:rPr lang="en-US" sz="4000" dirty="0"/>
              <a:t/>
            </a:r>
            <a:br>
              <a:rPr lang="en-US" sz="4000" dirty="0"/>
            </a:br>
            <a:r>
              <a:rPr lang="en-US" sz="4000" dirty="0"/>
              <a:t/>
            </a:r>
            <a:br>
              <a:rPr lang="en-US" sz="4000" dirty="0"/>
            </a:br>
            <a:r>
              <a:rPr lang="en-US" sz="4000" dirty="0"/>
              <a:t/>
            </a:r>
            <a:br>
              <a:rPr lang="en-US" sz="4000" dirty="0"/>
            </a:br>
            <a:r>
              <a:rPr lang="en-US" sz="4000" b="1" dirty="0"/>
              <a:t>Further validation that Jesus is King:</a:t>
            </a:r>
            <a:br>
              <a:rPr lang="en-US" sz="4000" b="1" dirty="0"/>
            </a:br>
            <a:r>
              <a:rPr lang="en-US" sz="4000" b="1" dirty="0"/>
              <a:t>	Satanic opposition</a:t>
            </a:r>
            <a:br>
              <a:rPr lang="en-US" sz="4000" b="1" dirty="0"/>
            </a:br>
            <a:r>
              <a:rPr lang="en-US" sz="4000" b="1" dirty="0"/>
              <a:t/>
            </a:r>
            <a:br>
              <a:rPr lang="en-US" sz="4000" b="1" dirty="0"/>
            </a:br>
            <a:r>
              <a:rPr lang="en-US" sz="4000" b="1" dirty="0"/>
              <a:t>Matthew 2:1-23</a:t>
            </a:r>
            <a:r>
              <a:rPr lang="en-US" sz="4400" dirty="0"/>
              <a:t/>
            </a:r>
            <a:br>
              <a:rPr lang="en-US" sz="4400" dirty="0"/>
            </a:br>
            <a:r>
              <a:rPr lang="en-US" sz="6600" dirty="0"/>
              <a:t/>
            </a:r>
            <a:br>
              <a:rPr lang="en-US" sz="6600" dirty="0"/>
            </a:br>
            <a:endParaRPr lang="en-US" sz="6000" dirty="0"/>
          </a:p>
        </p:txBody>
      </p:sp>
      <p:sp>
        <p:nvSpPr>
          <p:cNvPr id="3" name="Subtitle 2"/>
          <p:cNvSpPr>
            <a:spLocks noGrp="1"/>
          </p:cNvSpPr>
          <p:nvPr>
            <p:ph type="subTitle" idx="1"/>
          </p:nvPr>
        </p:nvSpPr>
        <p:spPr>
          <a:xfrm>
            <a:off x="936471" y="5279084"/>
            <a:ext cx="8825658" cy="861420"/>
          </a:xfrm>
        </p:spPr>
        <p:txBody>
          <a:bodyPr>
            <a:noAutofit/>
          </a:bodyPr>
          <a:lstStyle/>
          <a:p>
            <a:r>
              <a:rPr lang="en-US" sz="3600" b="1" dirty="0"/>
              <a:t>Pastor Sam Kim</a:t>
            </a:r>
          </a:p>
          <a:p>
            <a:r>
              <a:rPr lang="en-US" sz="3600" b="1" dirty="0"/>
              <a:t>January 9, 2022</a:t>
            </a:r>
          </a:p>
        </p:txBody>
      </p:sp>
    </p:spTree>
    <p:extLst>
      <p:ext uri="{BB962C8B-B14F-4D97-AF65-F5344CB8AC3E}">
        <p14:creationId xmlns:p14="http://schemas.microsoft.com/office/powerpoint/2010/main" val="111432626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40429B1-A8A1-4151-BF9A-EE8FED5FD3EC}"/>
              </a:ext>
            </a:extLst>
          </p:cNvPr>
          <p:cNvSpPr>
            <a:spLocks noGrp="1"/>
          </p:cNvSpPr>
          <p:nvPr>
            <p:ph type="title"/>
          </p:nvPr>
        </p:nvSpPr>
        <p:spPr>
          <a:xfrm>
            <a:off x="730767" y="0"/>
            <a:ext cx="9404723" cy="1400530"/>
          </a:xfrm>
        </p:spPr>
        <p:txBody>
          <a:bodyPr/>
          <a:lstStyle/>
          <a:p>
            <a:r>
              <a:rPr lang="en-US" sz="3200" b="1" dirty="0"/>
              <a:t>Matthew 2:7-23</a:t>
            </a:r>
          </a:p>
        </p:txBody>
      </p:sp>
      <p:sp>
        <p:nvSpPr>
          <p:cNvPr id="3" name="Content Placeholder 2">
            <a:extLst>
              <a:ext uri="{FF2B5EF4-FFF2-40B4-BE49-F238E27FC236}">
                <a16:creationId xmlns:a16="http://schemas.microsoft.com/office/drawing/2014/main" xmlns="" id="{D1E2F40F-EDE5-4DC4-A511-4C48E777D837}"/>
              </a:ext>
            </a:extLst>
          </p:cNvPr>
          <p:cNvSpPr>
            <a:spLocks noGrp="1"/>
          </p:cNvSpPr>
          <p:nvPr>
            <p:ph idx="1"/>
          </p:nvPr>
        </p:nvSpPr>
        <p:spPr>
          <a:xfrm>
            <a:off x="59821" y="632390"/>
            <a:ext cx="11955566" cy="6225610"/>
          </a:xfrm>
        </p:spPr>
        <p:txBody>
          <a:bodyPr>
            <a:normAutofit fontScale="55000" lnSpcReduction="20000"/>
          </a:bodyPr>
          <a:lstStyle/>
          <a:p>
            <a:pPr marL="0" indent="0" algn="l">
              <a:buNone/>
            </a:pPr>
            <a:r>
              <a:rPr lang="en-US" sz="3400" b="1" i="0" baseline="30000" dirty="0">
                <a:effectLst/>
                <a:latin typeface="system-ui"/>
              </a:rPr>
              <a:t>7 </a:t>
            </a:r>
            <a:r>
              <a:rPr lang="en-US" sz="3400" b="0" i="0" dirty="0">
                <a:effectLst/>
                <a:latin typeface="system-ui"/>
              </a:rPr>
              <a:t>Then Herod summoned the wise men secretly and ascertained from them what time the star had appeared. </a:t>
            </a:r>
            <a:r>
              <a:rPr lang="en-US" sz="3400" b="1" i="0" baseline="30000" dirty="0">
                <a:effectLst/>
                <a:latin typeface="system-ui"/>
              </a:rPr>
              <a:t>8 </a:t>
            </a:r>
            <a:r>
              <a:rPr lang="en-US" sz="3400" b="0" i="0" dirty="0">
                <a:effectLst/>
                <a:latin typeface="system-ui"/>
              </a:rPr>
              <a:t>And he sent them to Bethlehem, saying, “Go and search diligently for the child, and when you have found him, bring me word, that I too may come and worship him.” </a:t>
            </a:r>
            <a:r>
              <a:rPr lang="en-US" sz="3400" b="1" i="0" baseline="30000" dirty="0">
                <a:effectLst/>
                <a:latin typeface="system-ui"/>
              </a:rPr>
              <a:t>9 </a:t>
            </a:r>
            <a:r>
              <a:rPr lang="en-US" sz="3400" b="0" i="0" dirty="0">
                <a:effectLst/>
                <a:latin typeface="system-ui"/>
              </a:rPr>
              <a:t>After listening to the king, they went on their way. And behold, the star that they had seen when it rose went before them until it came to rest over the place where the child was. </a:t>
            </a:r>
            <a:r>
              <a:rPr lang="en-US" sz="3400" b="1" i="0" baseline="30000" dirty="0">
                <a:effectLst/>
                <a:latin typeface="system-ui"/>
              </a:rPr>
              <a:t>10 </a:t>
            </a:r>
            <a:r>
              <a:rPr lang="en-US" sz="3400" b="0" i="0" dirty="0">
                <a:effectLst/>
                <a:latin typeface="system-ui"/>
              </a:rPr>
              <a:t>When they saw the star, they rejoiced exceedingly with great joy. </a:t>
            </a:r>
            <a:r>
              <a:rPr lang="en-US" sz="3400" b="1" i="0" baseline="30000" dirty="0">
                <a:effectLst/>
                <a:latin typeface="system-ui"/>
              </a:rPr>
              <a:t>11 </a:t>
            </a:r>
            <a:r>
              <a:rPr lang="en-US" sz="3400" b="0" i="0" dirty="0">
                <a:effectLst/>
                <a:latin typeface="system-ui"/>
              </a:rPr>
              <a:t>And going into the house, they saw the child with Mary his mother, and they fell down and worshiped him. Then, opening their treasures, they offered him gifts, gold and frankincense and myrrh. </a:t>
            </a:r>
            <a:r>
              <a:rPr lang="en-US" sz="3400" b="1" i="0" baseline="30000" dirty="0">
                <a:effectLst/>
                <a:latin typeface="system-ui"/>
              </a:rPr>
              <a:t>12 </a:t>
            </a:r>
            <a:r>
              <a:rPr lang="en-US" sz="3400" b="0" i="0" dirty="0">
                <a:effectLst/>
                <a:latin typeface="system-ui"/>
              </a:rPr>
              <a:t>And being warned in a dream not to return to Herod, they departed to their own country by another way </a:t>
            </a:r>
            <a:r>
              <a:rPr lang="en-US" sz="3400" b="1" i="0" baseline="30000" dirty="0">
                <a:effectLst/>
                <a:latin typeface="system-ui"/>
              </a:rPr>
              <a:t>13 </a:t>
            </a:r>
            <a:r>
              <a:rPr lang="en-US" sz="3400" b="0" i="0" dirty="0">
                <a:effectLst/>
                <a:latin typeface="system-ui"/>
              </a:rPr>
              <a:t>Now when they had departed, behold, an angel of the Lord appeared to Joseph in a dream and said, “Rise, take the child and his mother, and flee to Egypt, and remain there until I tell you, for Herod is about to search for the child, to destroy him.” </a:t>
            </a:r>
            <a:r>
              <a:rPr lang="en-US" sz="3400" b="1" i="0" baseline="30000" dirty="0">
                <a:effectLst/>
                <a:latin typeface="system-ui"/>
              </a:rPr>
              <a:t>14 </a:t>
            </a:r>
            <a:r>
              <a:rPr lang="en-US" sz="3400" b="0" i="0" dirty="0">
                <a:effectLst/>
                <a:latin typeface="system-ui"/>
              </a:rPr>
              <a:t>And he rose and took the child and his mother by night and departed to Egypt  </a:t>
            </a:r>
            <a:r>
              <a:rPr lang="en-US" sz="3400" b="1" i="0" baseline="30000" dirty="0">
                <a:effectLst/>
                <a:latin typeface="system-ui"/>
              </a:rPr>
              <a:t>15 </a:t>
            </a:r>
            <a:r>
              <a:rPr lang="en-US" sz="3400" b="0" i="0" dirty="0">
                <a:effectLst/>
                <a:latin typeface="system-ui"/>
              </a:rPr>
              <a:t>and remained there until the death of Herod. This was to fulfill what the Lord had spoken by the prophet, “Out of Egypt I called my son. </a:t>
            </a:r>
            <a:r>
              <a:rPr lang="en-US" sz="3400" b="1" i="0" baseline="30000" dirty="0">
                <a:effectLst/>
                <a:latin typeface="system-ui"/>
              </a:rPr>
              <a:t>16 </a:t>
            </a:r>
            <a:r>
              <a:rPr lang="en-US" sz="3400" b="0" i="0" dirty="0">
                <a:effectLst/>
                <a:latin typeface="system-ui"/>
              </a:rPr>
              <a:t>Then Herod, when he saw that he had been tricked by the wise men, became furious, and he sent and killed all the male children in Bethlehem and in all that region who were two years old or under, according to the time that he had ascertained from the wise men. </a:t>
            </a:r>
            <a:r>
              <a:rPr lang="en-US" sz="3400" b="1" i="0" baseline="30000" dirty="0">
                <a:effectLst/>
                <a:latin typeface="system-ui"/>
              </a:rPr>
              <a:t>17 </a:t>
            </a:r>
            <a:r>
              <a:rPr lang="en-US" sz="3400" b="0" i="0" dirty="0">
                <a:effectLst/>
                <a:latin typeface="system-ui"/>
              </a:rPr>
              <a:t>Then was fulfilled what was spoken by the prophet Jeremiah: </a:t>
            </a:r>
            <a:r>
              <a:rPr lang="en-US" sz="3400" b="1" i="0" baseline="30000" dirty="0">
                <a:effectLst/>
                <a:latin typeface="system-ui"/>
              </a:rPr>
              <a:t>18 </a:t>
            </a:r>
            <a:r>
              <a:rPr lang="en-US" sz="3400" b="0" i="0" dirty="0">
                <a:effectLst/>
                <a:latin typeface="system-ui"/>
              </a:rPr>
              <a:t>“A voice was heard in Ramah,</a:t>
            </a:r>
            <a:r>
              <a:rPr lang="en-US" sz="3400" dirty="0">
                <a:latin typeface="Courier New" panose="02070309020205020404" pitchFamily="49" charset="0"/>
              </a:rPr>
              <a:t> </a:t>
            </a:r>
            <a:r>
              <a:rPr lang="en-US" sz="3400" b="0" i="0" dirty="0">
                <a:effectLst/>
                <a:latin typeface="system-ui"/>
              </a:rPr>
              <a:t>weeping and loud lamentation, Rachel weeping for her children;</a:t>
            </a:r>
            <a:r>
              <a:rPr lang="en-US" sz="3400" dirty="0">
                <a:latin typeface="system-ui"/>
              </a:rPr>
              <a:t> </a:t>
            </a:r>
            <a:r>
              <a:rPr lang="en-US" sz="3400" b="0" i="0" dirty="0">
                <a:effectLst/>
                <a:latin typeface="system-ui"/>
              </a:rPr>
              <a:t>she refused to be comforted, because they are no more.” </a:t>
            </a:r>
            <a:r>
              <a:rPr lang="en-US" sz="3400" b="1" i="0" baseline="30000" dirty="0">
                <a:effectLst/>
                <a:latin typeface="system-ui"/>
              </a:rPr>
              <a:t>19 </a:t>
            </a:r>
            <a:r>
              <a:rPr lang="en-US" sz="3400" b="0" i="0" dirty="0">
                <a:effectLst/>
                <a:latin typeface="system-ui"/>
              </a:rPr>
              <a:t>But when Herod died, behold, an angel of the Lord appeared in a dream to Joseph in Egypt, </a:t>
            </a:r>
            <a:r>
              <a:rPr lang="en-US" sz="3400" b="1" i="0" baseline="30000" dirty="0">
                <a:effectLst/>
                <a:latin typeface="system-ui"/>
              </a:rPr>
              <a:t>20 </a:t>
            </a:r>
            <a:r>
              <a:rPr lang="en-US" sz="3400" b="0" i="0" dirty="0">
                <a:effectLst/>
                <a:latin typeface="system-ui"/>
              </a:rPr>
              <a:t>saying, “Rise, take the child and his mother and go to the land of Israel, for those who sought the child's life are dead.” </a:t>
            </a:r>
            <a:r>
              <a:rPr lang="en-US" sz="3400" b="1" i="0" baseline="30000" dirty="0">
                <a:effectLst/>
                <a:latin typeface="system-ui"/>
              </a:rPr>
              <a:t>21 </a:t>
            </a:r>
            <a:r>
              <a:rPr lang="en-US" sz="3400" b="0" i="0" dirty="0">
                <a:effectLst/>
                <a:latin typeface="system-ui"/>
              </a:rPr>
              <a:t>And he rose and took the child and his mother and went to the land of Israel. </a:t>
            </a:r>
            <a:r>
              <a:rPr lang="en-US" sz="3400" b="1" i="0" baseline="30000" dirty="0">
                <a:effectLst/>
                <a:latin typeface="system-ui"/>
              </a:rPr>
              <a:t>22 </a:t>
            </a:r>
            <a:r>
              <a:rPr lang="en-US" sz="3400" b="0" i="0" dirty="0">
                <a:effectLst/>
                <a:latin typeface="system-ui"/>
              </a:rPr>
              <a:t>But when he heard that Archelaus was reigning over Judea in place of his father Herod, he was afraid to go there, and being warned in a dream he withdrew to the district of Galilee. </a:t>
            </a:r>
            <a:r>
              <a:rPr lang="en-US" sz="3400" b="1" i="0" baseline="30000" dirty="0">
                <a:effectLst/>
                <a:latin typeface="system-ui"/>
              </a:rPr>
              <a:t>23 </a:t>
            </a:r>
            <a:r>
              <a:rPr lang="en-US" sz="3400" b="0" i="0" dirty="0">
                <a:effectLst/>
                <a:latin typeface="system-ui"/>
              </a:rPr>
              <a:t>And he went and lived in a city called Nazareth, so that what was spoken by the prophets might be fulfilled, that he would be called a Nazarene.</a:t>
            </a:r>
          </a:p>
          <a:p>
            <a:pPr marL="0" indent="0" algn="l">
              <a:buNone/>
            </a:pPr>
            <a:endParaRPr lang="en-US" sz="2400" b="0" i="0" dirty="0">
              <a:effectLst/>
              <a:latin typeface="system-ui"/>
            </a:endParaRPr>
          </a:p>
        </p:txBody>
      </p:sp>
    </p:spTree>
    <p:extLst>
      <p:ext uri="{BB962C8B-B14F-4D97-AF65-F5344CB8AC3E}">
        <p14:creationId xmlns:p14="http://schemas.microsoft.com/office/powerpoint/2010/main" val="206611249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Summary of the Credential of Jesus to be Messiah</a:t>
            </a:r>
          </a:p>
        </p:txBody>
      </p:sp>
      <p:sp>
        <p:nvSpPr>
          <p:cNvPr id="3" name="Content Placeholder 2"/>
          <p:cNvSpPr>
            <a:spLocks noGrp="1"/>
          </p:cNvSpPr>
          <p:nvPr>
            <p:ph idx="1"/>
          </p:nvPr>
        </p:nvSpPr>
        <p:spPr>
          <a:xfrm>
            <a:off x="825388" y="2052918"/>
            <a:ext cx="10535830" cy="4744392"/>
          </a:xfrm>
        </p:spPr>
        <p:txBody>
          <a:bodyPr>
            <a:normAutofit/>
          </a:bodyPr>
          <a:lstStyle/>
          <a:p>
            <a:r>
              <a:rPr lang="en-US" sz="2200" dirty="0"/>
              <a:t>#1Royal Messianic line: Seed of Abraham and Son of David (Matt. 1:1-17)</a:t>
            </a:r>
          </a:p>
          <a:p>
            <a:endParaRPr lang="en-US" sz="2200" dirty="0"/>
          </a:p>
          <a:p>
            <a:r>
              <a:rPr lang="en-US" sz="2200" dirty="0"/>
              <a:t>#2 God Incarnate by the Holy Spirit (Virgin Birth) (1:18-25)</a:t>
            </a:r>
          </a:p>
          <a:p>
            <a:pPr marL="457200" lvl="1" indent="0">
              <a:buNone/>
            </a:pPr>
            <a:endParaRPr lang="en-US" sz="1900" dirty="0"/>
          </a:p>
          <a:p>
            <a:r>
              <a:rPr lang="en-US" sz="2200" dirty="0"/>
              <a:t>#3 Coronation &amp; worship by foreign dignitaries (2:1-12)</a:t>
            </a:r>
          </a:p>
          <a:p>
            <a:pPr marL="0" indent="0">
              <a:buNone/>
            </a:pPr>
            <a:endParaRPr lang="en-US" sz="2200" dirty="0"/>
          </a:p>
          <a:p>
            <a:r>
              <a:rPr lang="en-US" sz="2800" b="1" dirty="0">
                <a:solidFill>
                  <a:srgbClr val="FFFF00"/>
                </a:solidFill>
              </a:rPr>
              <a:t>#4 Satanic opposition (2:7-23)</a:t>
            </a:r>
          </a:p>
          <a:p>
            <a:pPr marL="0" indent="0">
              <a:buNone/>
            </a:pPr>
            <a:endParaRPr lang="en-US" dirty="0"/>
          </a:p>
          <a:p>
            <a:endParaRPr lang="en-US" dirty="0"/>
          </a:p>
        </p:txBody>
      </p:sp>
    </p:spTree>
    <p:extLst>
      <p:ext uri="{BB962C8B-B14F-4D97-AF65-F5344CB8AC3E}">
        <p14:creationId xmlns:p14="http://schemas.microsoft.com/office/powerpoint/2010/main" val="17388789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4F6BBF0-5789-4EE8-815E-AEA43970C2DA}"/>
              </a:ext>
            </a:extLst>
          </p:cNvPr>
          <p:cNvSpPr>
            <a:spLocks noGrp="1"/>
          </p:cNvSpPr>
          <p:nvPr>
            <p:ph type="title"/>
          </p:nvPr>
        </p:nvSpPr>
        <p:spPr/>
        <p:txBody>
          <a:bodyPr/>
          <a:lstStyle/>
          <a:p>
            <a:r>
              <a:rPr lang="en-US" dirty="0"/>
              <a:t>Satan - Context of the Bible</a:t>
            </a:r>
          </a:p>
        </p:txBody>
      </p:sp>
      <p:sp>
        <p:nvSpPr>
          <p:cNvPr id="3" name="Content Placeholder 2">
            <a:extLst>
              <a:ext uri="{FF2B5EF4-FFF2-40B4-BE49-F238E27FC236}">
                <a16:creationId xmlns:a16="http://schemas.microsoft.com/office/drawing/2014/main" xmlns="" id="{AA0F563F-FB8E-4E4F-A0D9-F720BE80F50B}"/>
              </a:ext>
            </a:extLst>
          </p:cNvPr>
          <p:cNvSpPr>
            <a:spLocks noGrp="1"/>
          </p:cNvSpPr>
          <p:nvPr>
            <p:ph idx="1"/>
          </p:nvPr>
        </p:nvSpPr>
        <p:spPr>
          <a:xfrm>
            <a:off x="832243" y="1853248"/>
            <a:ext cx="10527514" cy="4195481"/>
          </a:xfrm>
        </p:spPr>
        <p:txBody>
          <a:bodyPr>
            <a:normAutofit fontScale="92500" lnSpcReduction="10000"/>
          </a:bodyPr>
          <a:lstStyle/>
          <a:p>
            <a:r>
              <a:rPr lang="en-US" dirty="0"/>
              <a:t> </a:t>
            </a:r>
            <a:r>
              <a:rPr lang="en-US" sz="3600" dirty="0"/>
              <a:t>Genesis 3 – Satan in Eden/curse</a:t>
            </a:r>
          </a:p>
          <a:p>
            <a:r>
              <a:rPr lang="en-US" sz="3600" dirty="0"/>
              <a:t> Genesis 4 – The first murder</a:t>
            </a:r>
          </a:p>
          <a:p>
            <a:r>
              <a:rPr lang="en-US" sz="3600" dirty="0"/>
              <a:t> Genesis 6 – Viral increase of wickedness</a:t>
            </a:r>
          </a:p>
          <a:p>
            <a:r>
              <a:rPr lang="en-US" sz="3600" dirty="0"/>
              <a:t> Satan’s attack on the Messianic line</a:t>
            </a:r>
          </a:p>
          <a:p>
            <a:r>
              <a:rPr lang="en-US" sz="3600" dirty="0"/>
              <a:t> Revelation 12 – New testament perspective</a:t>
            </a:r>
          </a:p>
          <a:p>
            <a:r>
              <a:rPr lang="en-US" sz="3600" dirty="0"/>
              <a:t> Herod – a type of Satan/anti-</a:t>
            </a:r>
            <a:r>
              <a:rPr lang="en-US" sz="3600" dirty="0" err="1"/>
              <a:t>christ</a:t>
            </a:r>
            <a:endParaRPr lang="en-US" sz="3600" dirty="0"/>
          </a:p>
          <a:p>
            <a:r>
              <a:rPr lang="en-US" sz="3600" dirty="0"/>
              <a:t> Jesus’s description of Satan – king of this world</a:t>
            </a:r>
          </a:p>
          <a:p>
            <a:endParaRPr lang="en-US" dirty="0"/>
          </a:p>
        </p:txBody>
      </p:sp>
    </p:spTree>
    <p:extLst>
      <p:ext uri="{BB962C8B-B14F-4D97-AF65-F5344CB8AC3E}">
        <p14:creationId xmlns:p14="http://schemas.microsoft.com/office/powerpoint/2010/main" val="6752867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029494B-8282-4DDA-8ED3-E269BF2309DC}"/>
              </a:ext>
            </a:extLst>
          </p:cNvPr>
          <p:cNvSpPr>
            <a:spLocks noGrp="1"/>
          </p:cNvSpPr>
          <p:nvPr>
            <p:ph type="title"/>
          </p:nvPr>
        </p:nvSpPr>
        <p:spPr/>
        <p:txBody>
          <a:bodyPr/>
          <a:lstStyle/>
          <a:p>
            <a:r>
              <a:rPr lang="en-US" dirty="0"/>
              <a:t>Matthew’s message</a:t>
            </a:r>
          </a:p>
        </p:txBody>
      </p:sp>
      <p:sp>
        <p:nvSpPr>
          <p:cNvPr id="3" name="Content Placeholder 2">
            <a:extLst>
              <a:ext uri="{FF2B5EF4-FFF2-40B4-BE49-F238E27FC236}">
                <a16:creationId xmlns:a16="http://schemas.microsoft.com/office/drawing/2014/main" xmlns="" id="{18A62635-7683-4598-A116-3FD7A00DE393}"/>
              </a:ext>
            </a:extLst>
          </p:cNvPr>
          <p:cNvSpPr>
            <a:spLocks noGrp="1"/>
          </p:cNvSpPr>
          <p:nvPr>
            <p:ph idx="1"/>
          </p:nvPr>
        </p:nvSpPr>
        <p:spPr>
          <a:xfrm>
            <a:off x="1188770" y="1770907"/>
            <a:ext cx="10621518" cy="4195481"/>
          </a:xfrm>
        </p:spPr>
        <p:txBody>
          <a:bodyPr>
            <a:normAutofit fontScale="92500" lnSpcReduction="10000"/>
          </a:bodyPr>
          <a:lstStyle/>
          <a:p>
            <a:r>
              <a:rPr lang="en-US" dirty="0"/>
              <a:t> Satanic opposition is a validation that Jesus is the KING</a:t>
            </a:r>
          </a:p>
          <a:p>
            <a:endParaRPr lang="en-US" dirty="0"/>
          </a:p>
          <a:p>
            <a:r>
              <a:rPr lang="en-US" dirty="0"/>
              <a:t> God’s surprising means for protecting his only begotten son! </a:t>
            </a:r>
          </a:p>
          <a:p>
            <a:pPr marL="0" indent="0">
              <a:buNone/>
            </a:pPr>
            <a:endParaRPr lang="en-US" dirty="0"/>
          </a:p>
          <a:p>
            <a:r>
              <a:rPr lang="en-US" dirty="0"/>
              <a:t> Satan’s inability to touch baby Jesus</a:t>
            </a:r>
          </a:p>
        </p:txBody>
      </p:sp>
    </p:spTree>
    <p:extLst>
      <p:ext uri="{BB962C8B-B14F-4D97-AF65-F5344CB8AC3E}">
        <p14:creationId xmlns:p14="http://schemas.microsoft.com/office/powerpoint/2010/main" val="40560029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Summary of the Credential of Jesus to be Messiah</a:t>
            </a:r>
          </a:p>
        </p:txBody>
      </p:sp>
      <p:sp>
        <p:nvSpPr>
          <p:cNvPr id="3" name="Content Placeholder 2"/>
          <p:cNvSpPr>
            <a:spLocks noGrp="1"/>
          </p:cNvSpPr>
          <p:nvPr>
            <p:ph idx="1"/>
          </p:nvPr>
        </p:nvSpPr>
        <p:spPr>
          <a:xfrm>
            <a:off x="825388" y="2052918"/>
            <a:ext cx="10535830" cy="4744392"/>
          </a:xfrm>
        </p:spPr>
        <p:txBody>
          <a:bodyPr>
            <a:normAutofit/>
          </a:bodyPr>
          <a:lstStyle/>
          <a:p>
            <a:r>
              <a:rPr lang="en-US" sz="2200" dirty="0"/>
              <a:t>#1Royal Messianic line: Seed of Abraham and Son of David (Matt. 1:1-17)</a:t>
            </a:r>
          </a:p>
          <a:p>
            <a:endParaRPr lang="en-US" sz="2200" dirty="0"/>
          </a:p>
          <a:p>
            <a:r>
              <a:rPr lang="en-US" sz="2200" dirty="0"/>
              <a:t>#2 God Incarnate by the Holy Spirit (Virgin Birth) (1:18-25)</a:t>
            </a:r>
          </a:p>
          <a:p>
            <a:pPr marL="457200" lvl="1" indent="0">
              <a:buNone/>
            </a:pPr>
            <a:endParaRPr lang="en-US" sz="1900" dirty="0"/>
          </a:p>
          <a:p>
            <a:r>
              <a:rPr lang="en-US" sz="2200" dirty="0"/>
              <a:t>#3 Coronation &amp; worship by foreign dignitaries (2:1-12)</a:t>
            </a:r>
          </a:p>
          <a:p>
            <a:pPr marL="0" indent="0">
              <a:buNone/>
            </a:pPr>
            <a:endParaRPr lang="en-US" sz="2200" dirty="0"/>
          </a:p>
          <a:p>
            <a:r>
              <a:rPr lang="en-US" sz="2800" b="1" dirty="0">
                <a:solidFill>
                  <a:srgbClr val="FFFF00"/>
                </a:solidFill>
              </a:rPr>
              <a:t>#4 Satanic opposition (2:7-23)</a:t>
            </a:r>
          </a:p>
          <a:p>
            <a:pPr marL="0" indent="0">
              <a:buNone/>
            </a:pPr>
            <a:endParaRPr lang="en-US" dirty="0"/>
          </a:p>
          <a:p>
            <a:endParaRPr lang="en-US" dirty="0"/>
          </a:p>
        </p:txBody>
      </p:sp>
    </p:spTree>
    <p:extLst>
      <p:ext uri="{BB962C8B-B14F-4D97-AF65-F5344CB8AC3E}">
        <p14:creationId xmlns:p14="http://schemas.microsoft.com/office/powerpoint/2010/main" val="17264043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11F9555-F73C-4A39-B0BD-A64EE48D3AF0}"/>
              </a:ext>
            </a:extLst>
          </p:cNvPr>
          <p:cNvSpPr>
            <a:spLocks noGrp="1"/>
          </p:cNvSpPr>
          <p:nvPr>
            <p:ph type="title"/>
          </p:nvPr>
        </p:nvSpPr>
        <p:spPr/>
        <p:txBody>
          <a:bodyPr/>
          <a:lstStyle/>
          <a:p>
            <a:r>
              <a:rPr lang="en-US" dirty="0"/>
              <a:t>Application</a:t>
            </a:r>
          </a:p>
        </p:txBody>
      </p:sp>
      <p:sp>
        <p:nvSpPr>
          <p:cNvPr id="3" name="Content Placeholder 2">
            <a:extLst>
              <a:ext uri="{FF2B5EF4-FFF2-40B4-BE49-F238E27FC236}">
                <a16:creationId xmlns:a16="http://schemas.microsoft.com/office/drawing/2014/main" xmlns="" id="{EDABE0D5-1298-4BEB-AED8-F31E0EF1632E}"/>
              </a:ext>
            </a:extLst>
          </p:cNvPr>
          <p:cNvSpPr>
            <a:spLocks noGrp="1"/>
          </p:cNvSpPr>
          <p:nvPr>
            <p:ph idx="1"/>
          </p:nvPr>
        </p:nvSpPr>
        <p:spPr>
          <a:xfrm>
            <a:off x="1171678" y="1853248"/>
            <a:ext cx="10484785" cy="4195481"/>
          </a:xfrm>
        </p:spPr>
        <p:txBody>
          <a:bodyPr>
            <a:normAutofit fontScale="92500" lnSpcReduction="20000"/>
          </a:bodyPr>
          <a:lstStyle/>
          <a:p>
            <a:pPr marL="742950" indent="-742950">
              <a:buFont typeface="+mj-lt"/>
              <a:buAutoNum type="arabicPeriod"/>
            </a:pPr>
            <a:r>
              <a:rPr lang="en-US" dirty="0"/>
              <a:t>Bow your heart and knee to King Jesus</a:t>
            </a:r>
          </a:p>
          <a:p>
            <a:pPr marL="742950" indent="-742950">
              <a:buFont typeface="+mj-lt"/>
              <a:buAutoNum type="arabicPeriod"/>
            </a:pPr>
            <a:endParaRPr lang="en-US" dirty="0"/>
          </a:p>
          <a:p>
            <a:pPr marL="742950" indent="-742950">
              <a:buFont typeface="+mj-lt"/>
              <a:buAutoNum type="arabicPeriod"/>
            </a:pPr>
            <a:r>
              <a:rPr lang="en-US" dirty="0"/>
              <a:t>Be aware of Satan &amp; his type…</a:t>
            </a:r>
          </a:p>
          <a:p>
            <a:pPr marL="742950" indent="-742950">
              <a:buFont typeface="+mj-lt"/>
              <a:buAutoNum type="arabicPeriod"/>
            </a:pPr>
            <a:endParaRPr lang="en-US" dirty="0"/>
          </a:p>
          <a:p>
            <a:pPr marL="742950" indent="-742950">
              <a:buFont typeface="+mj-lt"/>
              <a:buAutoNum type="arabicPeriod"/>
            </a:pPr>
            <a:r>
              <a:rPr lang="en-US" dirty="0"/>
              <a:t>Obey God’s word</a:t>
            </a:r>
          </a:p>
          <a:p>
            <a:pPr marL="742950" indent="-742950">
              <a:buFont typeface="+mj-lt"/>
              <a:buAutoNum type="arabicPeriod"/>
            </a:pPr>
            <a:endParaRPr lang="en-US" dirty="0"/>
          </a:p>
          <a:p>
            <a:pPr marL="742950" indent="-742950">
              <a:buFont typeface="+mj-lt"/>
              <a:buAutoNum type="arabicPeriod"/>
            </a:pPr>
            <a:r>
              <a:rPr lang="en-US" dirty="0"/>
              <a:t>Examine yourself</a:t>
            </a:r>
          </a:p>
        </p:txBody>
      </p:sp>
    </p:spTree>
    <p:extLst>
      <p:ext uri="{BB962C8B-B14F-4D97-AF65-F5344CB8AC3E}">
        <p14:creationId xmlns:p14="http://schemas.microsoft.com/office/powerpoint/2010/main" val="9238606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 </a:t>
            </a:r>
          </a:p>
        </p:txBody>
      </p:sp>
      <p:sp>
        <p:nvSpPr>
          <p:cNvPr id="3" name="Content Placeholder 2"/>
          <p:cNvSpPr>
            <a:spLocks noGrp="1"/>
          </p:cNvSpPr>
          <p:nvPr>
            <p:ph idx="1"/>
          </p:nvPr>
        </p:nvSpPr>
        <p:spPr/>
        <p:txBody>
          <a:bodyPr/>
          <a:lstStyle/>
          <a:p>
            <a:pPr marL="0" indent="0" algn="ctr">
              <a:buNone/>
            </a:pPr>
            <a:endParaRPr lang="en-US" dirty="0"/>
          </a:p>
          <a:p>
            <a:pPr marL="0" indent="0" algn="ctr">
              <a:buNone/>
            </a:pPr>
            <a:r>
              <a:rPr lang="en-US" sz="6000" b="1" dirty="0"/>
              <a:t>To God be the glory! </a:t>
            </a:r>
          </a:p>
        </p:txBody>
      </p:sp>
    </p:spTree>
    <p:extLst>
      <p:ext uri="{BB962C8B-B14F-4D97-AF65-F5344CB8AC3E}">
        <p14:creationId xmlns:p14="http://schemas.microsoft.com/office/powerpoint/2010/main" val="205777128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EC76B5"/>
      </a:hlink>
      <a:folHlink>
        <a:srgbClr val="E8ACCD"/>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A207AED3-9ABC-4A18-9978-A59B65688B15}"/>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Ion</Template>
  <TotalTime>9458</TotalTime>
  <Words>248</Words>
  <Application>Microsoft Office PowerPoint</Application>
  <PresentationFormat>Widescreen</PresentationFormat>
  <Paragraphs>47</Paragraphs>
  <Slides>8</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8</vt:i4>
      </vt:variant>
    </vt:vector>
  </HeadingPairs>
  <TitlesOfParts>
    <vt:vector size="15" baseType="lpstr">
      <vt:lpstr>Arial</vt:lpstr>
      <vt:lpstr>Calibri</vt:lpstr>
      <vt:lpstr>Century Gothic</vt:lpstr>
      <vt:lpstr>Courier New</vt:lpstr>
      <vt:lpstr>system-ui</vt:lpstr>
      <vt:lpstr>Wingdings 3</vt:lpstr>
      <vt:lpstr>Ion</vt:lpstr>
      <vt:lpstr>         Further validation that Jesus is King:  Satanic opposition  Matthew 2:1-23  </vt:lpstr>
      <vt:lpstr>Matthew 2:7-23</vt:lpstr>
      <vt:lpstr>Summary of the Credential of Jesus to be Messiah</vt:lpstr>
      <vt:lpstr>Satan - Context of the Bible</vt:lpstr>
      <vt:lpstr>Matthew’s message</vt:lpstr>
      <vt:lpstr>Summary of the Credential of Jesus to be Messiah</vt:lpstr>
      <vt:lpstr>Application</vt:lpstr>
      <vt:lpstr>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The contrarian wisdom of God  Isaiah 55:8-9  </dc:title>
  <dc:creator>Samuel Kim</dc:creator>
  <cp:lastModifiedBy>Presenter</cp:lastModifiedBy>
  <cp:revision>29</cp:revision>
  <cp:lastPrinted>2021-12-03T05:25:22Z</cp:lastPrinted>
  <dcterms:created xsi:type="dcterms:W3CDTF">2021-11-19T21:57:39Z</dcterms:created>
  <dcterms:modified xsi:type="dcterms:W3CDTF">2022-01-09T17:29:06Z</dcterms:modified>
</cp:coreProperties>
</file>