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7" r:id="rId2"/>
    <p:sldId id="323" r:id="rId3"/>
    <p:sldId id="308" r:id="rId4"/>
    <p:sldId id="333" r:id="rId5"/>
    <p:sldId id="334" r:id="rId6"/>
    <p:sldId id="32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0" y="3175994"/>
            <a:ext cx="11855673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Further validation that Jesus is King:</a:t>
            </a:r>
            <a:br>
              <a:rPr lang="en-US" sz="4000" b="1" dirty="0"/>
            </a:br>
            <a:r>
              <a:rPr lang="en-US" sz="4000" b="1" dirty="0"/>
              <a:t>	4 Prophesies Fulfilled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Matthew 2:1-23</a:t>
            </a:r>
            <a:br>
              <a:rPr lang="en-US" sz="44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January 16, 2022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9B1-A8A1-4151-BF9A-EE8FED5FD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767" y="0"/>
            <a:ext cx="9404723" cy="1400530"/>
          </a:xfrm>
        </p:spPr>
        <p:txBody>
          <a:bodyPr/>
          <a:lstStyle/>
          <a:p>
            <a:r>
              <a:rPr lang="en-US" sz="3200" b="1" dirty="0"/>
              <a:t>Matthew 2:7-8a, 12-20, 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2F40F-EDE5-4DC4-A511-4C48E777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632390"/>
            <a:ext cx="11955566" cy="6574614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Then Herod summoned the wise men secretly and ascertained from them what time the star had appeared.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 he sent them 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to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Bethlehem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…..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12 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 being warned in a dream not to return to Herod, they departed to their own country by another way. 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13 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Now when they had departed, behold, an angel of the Lord appeared to Joseph in a dream and said, “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Rise, take the child and his mother, and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flee to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Egypt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 remain there until I tell you, for Herod is about to search for the child, to destroy him.”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14 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 he rose and took the child and his mother by night and departed to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Egypt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15 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 remained there until the death of Herod. This was to fulfill what the Lord had spoken by the prophet, 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“Out of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Egypt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I called my son.”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Then Herod, when he saw that he had been tricked by the wise men, became furious, and he sent and killed all the male children in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Bethlehem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and in all that region who were two years old or under, according to the time that he had ascertained from the wise men.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17 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Then was fulfilled what was spoken by the prophet Jeremiah: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18 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“A voice was heard in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Ramah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weeping and loud lamentation,  Rachel weeping for her children; she refused to be comforted, because they are no more.”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19 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But when Herod died, behold, an angel of the Lord appeared in a dream to Joseph in Egypt,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saying, “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Rise, take the child and his mother and go to the land of Israel, for those who sought the child's life are dead.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”….. 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22 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But when he heard that Archelaus was reigning over Judea in place of his father Herod, he was afraid to go there, and being warned in a dream he withdrew to the district of Galilee. </a:t>
            </a:r>
            <a:r>
              <a:rPr lang="en-US" sz="2400" b="1" baseline="300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23 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 he went and 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lived in a city called 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Nazareth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so that what was spoken by the </a:t>
            </a:r>
            <a:r>
              <a:rPr lang="en-US" sz="24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prophets might be fulfilled, that he would be called a </a:t>
            </a:r>
            <a:r>
              <a:rPr lang="en-US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Nazarene</a:t>
            </a:r>
            <a:r>
              <a:rPr lang="en-US" sz="24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  <a:endParaRPr lang="en-US" sz="3200" b="0" i="0" dirty="0"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0661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Credential of Jesus to be Messiah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88" y="2052918"/>
            <a:ext cx="10535830" cy="4744392"/>
          </a:xfrm>
        </p:spPr>
        <p:txBody>
          <a:bodyPr>
            <a:normAutofit/>
          </a:bodyPr>
          <a:lstStyle/>
          <a:p>
            <a:r>
              <a:rPr lang="en-US" sz="2200" dirty="0"/>
              <a:t>#1Royal Messianic line: Seed of Abraham and Son of David (Matt. 1:1-17)</a:t>
            </a:r>
          </a:p>
          <a:p>
            <a:endParaRPr lang="en-US" sz="2200" dirty="0"/>
          </a:p>
          <a:p>
            <a:r>
              <a:rPr lang="en-US" sz="2200" dirty="0"/>
              <a:t>#2 God Incarnate by the Holy Spirit (Virgin Birth) (1:18-25)</a:t>
            </a:r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sz="2200" dirty="0"/>
              <a:t>#3 Coronation &amp; worship by foreign dignitaries (2:1-12)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#4 Satanic opposition (2:7-23)</a:t>
            </a:r>
          </a:p>
          <a:p>
            <a:endParaRPr lang="en-US" sz="2200" dirty="0"/>
          </a:p>
          <a:p>
            <a:r>
              <a:rPr lang="en-US" sz="2400" b="1" dirty="0">
                <a:solidFill>
                  <a:srgbClr val="FFFF00"/>
                </a:solidFill>
              </a:rPr>
              <a:t>#5 Four prophesies concerning Messiah (2)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7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D3C49-F0CC-412A-9515-DB2DEFC6B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Prophesies/Locations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56288-5C3A-4273-97BD-7853BBC9B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42554"/>
            <a:ext cx="8946541" cy="49775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Micah 5:2 – Bethlehem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Hosea 11:1 – Egypt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Jeremiah 31:15 – Ramah</a:t>
            </a:r>
          </a:p>
          <a:p>
            <a:endParaRPr lang="en-US" dirty="0"/>
          </a:p>
          <a:p>
            <a:r>
              <a:rPr lang="en-US" dirty="0"/>
              <a:t> Prophesies - Nazareth</a:t>
            </a:r>
          </a:p>
        </p:txBody>
      </p:sp>
    </p:spTree>
    <p:extLst>
      <p:ext uri="{BB962C8B-B14F-4D97-AF65-F5344CB8AC3E}">
        <p14:creationId xmlns:p14="http://schemas.microsoft.com/office/powerpoint/2010/main" val="290659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Credential of Jesus to be Messiah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88" y="2052918"/>
            <a:ext cx="10535830" cy="4744392"/>
          </a:xfrm>
        </p:spPr>
        <p:txBody>
          <a:bodyPr>
            <a:normAutofit/>
          </a:bodyPr>
          <a:lstStyle/>
          <a:p>
            <a:r>
              <a:rPr lang="en-US" sz="2200" dirty="0"/>
              <a:t>#1Royal Messianic line: Seed of Abraham and Son of David (Matt. 1:1-17)</a:t>
            </a:r>
          </a:p>
          <a:p>
            <a:endParaRPr lang="en-US" sz="2200" dirty="0"/>
          </a:p>
          <a:p>
            <a:r>
              <a:rPr lang="en-US" sz="2200" dirty="0"/>
              <a:t>#2 God Incarnate by the Holy Spirit (Virgin Birth) (1:18-25)</a:t>
            </a:r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sz="2200" dirty="0"/>
              <a:t>#3 Coronation &amp; worship by foreign dignitaries (2:1-12)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#4 Satanic opposition (2:7-23)</a:t>
            </a:r>
          </a:p>
          <a:p>
            <a:endParaRPr lang="en-US" sz="2200" dirty="0"/>
          </a:p>
          <a:p>
            <a:r>
              <a:rPr lang="en-US" sz="2200" dirty="0"/>
              <a:t>#5 Four prophesies concerning Messiah (2)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2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10028</TotalTime>
  <Words>591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Segoe UI</vt:lpstr>
      <vt:lpstr>system-ui</vt:lpstr>
      <vt:lpstr>Wingdings 3</vt:lpstr>
      <vt:lpstr>Ion</vt:lpstr>
      <vt:lpstr>         Further validation that Jesus is King:  4 Prophesies Fulfilled  Matthew 2:1-23  </vt:lpstr>
      <vt:lpstr>Matthew 2:7-8a, 12-20, 22-23</vt:lpstr>
      <vt:lpstr>Summary of the Credential of Jesus to be Messiah</vt:lpstr>
      <vt:lpstr>Four Prophesies/Locations</vt:lpstr>
      <vt:lpstr>Summary of the Credential of Jesus to be Messiah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29</cp:revision>
  <cp:lastPrinted>2021-12-03T05:25:22Z</cp:lastPrinted>
  <dcterms:created xsi:type="dcterms:W3CDTF">2021-11-19T21:57:39Z</dcterms:created>
  <dcterms:modified xsi:type="dcterms:W3CDTF">2022-01-16T02:46:31Z</dcterms:modified>
</cp:coreProperties>
</file>