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9"/>
  </p:notesMasterIdLst>
  <p:sldIdLst>
    <p:sldId id="307" r:id="rId2"/>
    <p:sldId id="323" r:id="rId3"/>
    <p:sldId id="308" r:id="rId4"/>
    <p:sldId id="324" r:id="rId5"/>
    <p:sldId id="325" r:id="rId6"/>
    <p:sldId id="326" r:id="rId7"/>
    <p:sldId id="322" r:id="rId8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67E5A53-2486-4E3A-8424-3F8493DB3F12}" type="datetimeFigureOut">
              <a:rPr lang="en-US" smtClean="0"/>
              <a:t>1/22/2022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F14B8F8-0443-4C6A-B857-252263001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290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B7A8AF-46BA-495D-A6A9-C4E1AA5DC2E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786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32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FF669CF-A615-4784-A56A-C13B5471DF3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54955" y="230952"/>
            <a:ext cx="3737594" cy="166492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1/22/2022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1/22/2022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tx1"/>
              </a:buClr>
              <a:defRPr sz="4000"/>
            </a:lvl1pPr>
            <a:lvl2pPr>
              <a:buClr>
                <a:schemeClr val="tx1"/>
              </a:buClr>
              <a:defRPr sz="3600"/>
            </a:lvl2pPr>
            <a:lvl3pPr>
              <a:buClr>
                <a:schemeClr val="tx1"/>
              </a:buClr>
              <a:defRPr sz="3200"/>
            </a:lvl3pPr>
            <a:lvl4pPr>
              <a:buClr>
                <a:schemeClr val="tx1"/>
              </a:buClr>
              <a:defRPr sz="2800"/>
            </a:lvl4pPr>
            <a:lvl5pPr>
              <a:buClr>
                <a:schemeClr val="tx1"/>
              </a:buClr>
              <a:defRPr sz="2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32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/>
            </a:lvl1pPr>
            <a:lvl2pPr>
              <a:buClr>
                <a:schemeClr val="tx1"/>
              </a:buClr>
              <a:defRPr sz="2400"/>
            </a:lvl2pPr>
            <a:lvl3pPr>
              <a:buClr>
                <a:schemeClr val="tx1"/>
              </a:buClr>
              <a:defRPr sz="2000"/>
            </a:lvl3pPr>
            <a:lvl4pPr>
              <a:buClr>
                <a:schemeClr val="tx1"/>
              </a:buClr>
              <a:defRPr sz="1800"/>
            </a:lvl4pPr>
            <a:lvl5pPr>
              <a:buClr>
                <a:schemeClr val="tx1"/>
              </a:buClr>
              <a:defRPr sz="18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/>
            </a:lvl1pPr>
            <a:lvl2pPr>
              <a:buClr>
                <a:schemeClr val="tx1"/>
              </a:buClr>
              <a:defRPr sz="2400"/>
            </a:lvl2pPr>
            <a:lvl3pPr>
              <a:buClr>
                <a:schemeClr val="tx1"/>
              </a:buClr>
              <a:defRPr sz="2000"/>
            </a:lvl3pPr>
            <a:lvl4pPr>
              <a:buClr>
                <a:schemeClr val="tx1"/>
              </a:buClr>
              <a:defRPr sz="1800"/>
            </a:lvl4pPr>
            <a:lvl5pPr>
              <a:buClr>
                <a:schemeClr val="tx1"/>
              </a:buClr>
              <a:defRPr sz="18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0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18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1800">
                <a:solidFill>
                  <a:schemeClr val="tx1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0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18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1800">
                <a:solidFill>
                  <a:schemeClr val="tx1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1/22/2022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1/22/2022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1/22/2022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1/22/2022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32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2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24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9680" y="3175994"/>
            <a:ext cx="11855673" cy="3329581"/>
          </a:xfrm>
        </p:spPr>
        <p:txBody>
          <a:bodyPr/>
          <a:lstStyle/>
          <a:p>
            <a:br>
              <a:rPr lang="en-US" sz="44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r>
              <a:rPr lang="en-US" sz="4000" b="1" dirty="0"/>
              <a:t>Presentation of the King to Israel</a:t>
            </a:r>
            <a:br>
              <a:rPr lang="en-US" sz="4000" b="1" dirty="0"/>
            </a:br>
            <a:br>
              <a:rPr lang="en-US" sz="4000" b="1" dirty="0"/>
            </a:br>
            <a:r>
              <a:rPr lang="en-US" sz="4000" b="1" dirty="0"/>
              <a:t>Matthew 3</a:t>
            </a:r>
            <a:br>
              <a:rPr lang="en-US" sz="4400" dirty="0"/>
            </a:br>
            <a:br>
              <a:rPr lang="en-US" sz="6600" dirty="0"/>
            </a:b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6471" y="5279084"/>
            <a:ext cx="8825658" cy="861420"/>
          </a:xfrm>
        </p:spPr>
        <p:txBody>
          <a:bodyPr>
            <a:noAutofit/>
          </a:bodyPr>
          <a:lstStyle/>
          <a:p>
            <a:r>
              <a:rPr lang="en-US" sz="3600" b="1" dirty="0"/>
              <a:t>Pastor Sam Kim</a:t>
            </a:r>
          </a:p>
          <a:p>
            <a:r>
              <a:rPr lang="en-US" sz="3600" b="1" dirty="0"/>
              <a:t>January 23, 2022</a:t>
            </a:r>
          </a:p>
        </p:txBody>
      </p:sp>
    </p:spTree>
    <p:extLst>
      <p:ext uri="{BB962C8B-B14F-4D97-AF65-F5344CB8AC3E}">
        <p14:creationId xmlns:p14="http://schemas.microsoft.com/office/powerpoint/2010/main" val="1114326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429B1-A8A1-4151-BF9A-EE8FED5FD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0767" y="0"/>
            <a:ext cx="9404723" cy="1400530"/>
          </a:xfrm>
        </p:spPr>
        <p:txBody>
          <a:bodyPr/>
          <a:lstStyle/>
          <a:p>
            <a:endParaRPr lang="en-US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E2F40F-EDE5-4DC4-A511-4C48E777D8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21" y="632390"/>
            <a:ext cx="11955566" cy="657461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7200" b="1" baseline="30000" dirty="0">
              <a:latin typeface="Segoe UI" panose="020B0502040204020203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7200" b="1" baseline="30000" dirty="0">
              <a:effectLst/>
              <a:latin typeface="Segoe UI" panose="020B0502040204020203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11500" b="1" baseline="30000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Scripture Reading from </a:t>
            </a:r>
          </a:p>
          <a:p>
            <a:pPr marL="0" indent="0" algn="ctr">
              <a:buNone/>
            </a:pPr>
            <a:r>
              <a:rPr lang="en-US" sz="11500" b="1" i="0" baseline="30000" dirty="0">
                <a:latin typeface="Segoe UI" panose="020B0502040204020203" pitchFamily="34" charset="0"/>
              </a:rPr>
              <a:t>Matthew 3 (ESV)</a:t>
            </a:r>
            <a:endParaRPr lang="en-US" sz="16600" b="0" i="0" dirty="0">
              <a:effectLst/>
              <a:latin typeface="system-ui"/>
            </a:endParaRPr>
          </a:p>
        </p:txBody>
      </p:sp>
    </p:spTree>
    <p:extLst>
      <p:ext uri="{BB962C8B-B14F-4D97-AF65-F5344CB8AC3E}">
        <p14:creationId xmlns:p14="http://schemas.microsoft.com/office/powerpoint/2010/main" val="2066112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2257" y="206227"/>
            <a:ext cx="9404723" cy="1400530"/>
          </a:xfrm>
        </p:spPr>
        <p:txBody>
          <a:bodyPr/>
          <a:lstStyle/>
          <a:p>
            <a:r>
              <a:rPr lang="en-US" dirty="0"/>
              <a:t>Summary Matthew 1-2</a:t>
            </a:r>
            <a:br>
              <a:rPr lang="en-US" dirty="0"/>
            </a:br>
            <a:r>
              <a:rPr lang="en-US" dirty="0"/>
              <a:t>The Credentials of King Jesus</a:t>
            </a:r>
            <a:br>
              <a:rPr lang="en-US" dirty="0"/>
            </a:br>
            <a:r>
              <a:rPr lang="en-US" dirty="0"/>
              <a:t>Birth and early years narrative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8999" y="2418678"/>
            <a:ext cx="10535830" cy="4744392"/>
          </a:xfrm>
        </p:spPr>
        <p:txBody>
          <a:bodyPr>
            <a:normAutofit/>
          </a:bodyPr>
          <a:lstStyle/>
          <a:p>
            <a:r>
              <a:rPr lang="en-US" sz="2200" dirty="0"/>
              <a:t>#1Royal Messianic line: Seed of Abraham and Son of David (Matt. 1:1-17)</a:t>
            </a:r>
          </a:p>
          <a:p>
            <a:endParaRPr lang="en-US" sz="2200" dirty="0"/>
          </a:p>
          <a:p>
            <a:r>
              <a:rPr lang="en-US" sz="2200" dirty="0"/>
              <a:t>#2 God Incarnate by the Holy Spirit (Virgin Birth) (1:18-25)</a:t>
            </a:r>
          </a:p>
          <a:p>
            <a:pPr marL="457200" lvl="1" indent="0">
              <a:buNone/>
            </a:pPr>
            <a:endParaRPr lang="en-US" sz="1900" dirty="0"/>
          </a:p>
          <a:p>
            <a:r>
              <a:rPr lang="en-US" sz="2200" dirty="0"/>
              <a:t>#3 Coronation &amp; worship by foreign dignitaries (2:1-12)</a:t>
            </a:r>
          </a:p>
          <a:p>
            <a:pPr marL="0" indent="0">
              <a:buNone/>
            </a:pPr>
            <a:endParaRPr lang="en-US" sz="2200" dirty="0"/>
          </a:p>
          <a:p>
            <a:r>
              <a:rPr lang="en-US" sz="2200" dirty="0"/>
              <a:t>#4 Satanic opposition (2:7-23)</a:t>
            </a:r>
          </a:p>
          <a:p>
            <a:endParaRPr lang="en-US" sz="2200" dirty="0"/>
          </a:p>
          <a:p>
            <a:r>
              <a:rPr lang="en-US" sz="2200" dirty="0"/>
              <a:t>#5 Four prophesies concerning Messiah (2)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878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F3098F-DF6B-49B4-A736-2E3D02C9E2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Presentation of King Jesus to Israel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B1772B-F210-4A99-99ED-75143599CF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1973" y="1853248"/>
            <a:ext cx="10905405" cy="4195481"/>
          </a:xfrm>
        </p:spPr>
        <p:txBody>
          <a:bodyPr>
            <a:normAutofit/>
          </a:bodyPr>
          <a:lstStyle/>
          <a:p>
            <a:r>
              <a:rPr lang="en-US" dirty="0"/>
              <a:t> Fulfillment of Isaiah 40:3 (700 years earlier)</a:t>
            </a:r>
          </a:p>
          <a:p>
            <a:r>
              <a:rPr lang="en-US" dirty="0"/>
              <a:t> John the Baptist preparing the way</a:t>
            </a:r>
          </a:p>
          <a:p>
            <a:r>
              <a:rPr lang="en-US" dirty="0"/>
              <a:t> The meaning of baptism</a:t>
            </a:r>
          </a:p>
          <a:p>
            <a:r>
              <a:rPr lang="en-US" dirty="0"/>
              <a:t> Message to the religious establishment</a:t>
            </a:r>
          </a:p>
          <a:p>
            <a:r>
              <a:rPr lang="en-US" dirty="0"/>
              <a:t> John baptizing King Jesus? </a:t>
            </a:r>
          </a:p>
        </p:txBody>
      </p:sp>
    </p:spTree>
    <p:extLst>
      <p:ext uri="{BB962C8B-B14F-4D97-AF65-F5344CB8AC3E}">
        <p14:creationId xmlns:p14="http://schemas.microsoft.com/office/powerpoint/2010/main" val="1107820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79C87D-05E6-4D4B-AC23-020E8F648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testimony of the Trinity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35D86-5BE1-4B34-8019-4F2AEC04AB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83522"/>
            <a:ext cx="8946541" cy="456487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 Jesus obeyed</a:t>
            </a:r>
          </a:p>
          <a:p>
            <a:endParaRPr lang="en-US" dirty="0"/>
          </a:p>
          <a:p>
            <a:r>
              <a:rPr lang="en-US" dirty="0"/>
              <a:t> The heavens were opened</a:t>
            </a:r>
          </a:p>
          <a:p>
            <a:endParaRPr lang="en-US" dirty="0"/>
          </a:p>
          <a:p>
            <a:r>
              <a:rPr lang="en-US" dirty="0"/>
              <a:t> The Spirit descended</a:t>
            </a:r>
          </a:p>
          <a:p>
            <a:endParaRPr lang="en-US" dirty="0"/>
          </a:p>
          <a:p>
            <a:r>
              <a:rPr lang="en-US" dirty="0"/>
              <a:t> The Father testified</a:t>
            </a:r>
          </a:p>
        </p:txBody>
      </p:sp>
    </p:spTree>
    <p:extLst>
      <p:ext uri="{BB962C8B-B14F-4D97-AF65-F5344CB8AC3E}">
        <p14:creationId xmlns:p14="http://schemas.microsoft.com/office/powerpoint/2010/main" val="2013008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7E3422-EA52-4A7A-A4B3-276084F25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Take-aways from Matthew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068EE2-F24B-4FD2-BDFE-6935593C87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0045" y="1634175"/>
            <a:ext cx="8946541" cy="4195481"/>
          </a:xfrm>
        </p:spPr>
        <p:txBody>
          <a:bodyPr/>
          <a:lstStyle/>
          <a:p>
            <a:r>
              <a:rPr lang="en-US" dirty="0"/>
              <a:t> Jesus is the King </a:t>
            </a:r>
          </a:p>
          <a:p>
            <a:endParaRPr lang="en-US" dirty="0"/>
          </a:p>
          <a:p>
            <a:r>
              <a:rPr lang="en-US" dirty="0"/>
              <a:t> Preparing to meet the King </a:t>
            </a:r>
          </a:p>
          <a:p>
            <a:endParaRPr lang="en-US" dirty="0"/>
          </a:p>
          <a:p>
            <a:r>
              <a:rPr lang="en-US" dirty="0"/>
              <a:t> What of Lone Hill Church?</a:t>
            </a:r>
          </a:p>
        </p:txBody>
      </p:sp>
    </p:spTree>
    <p:extLst>
      <p:ext uri="{BB962C8B-B14F-4D97-AF65-F5344CB8AC3E}">
        <p14:creationId xmlns:p14="http://schemas.microsoft.com/office/powerpoint/2010/main" val="28872548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6000" b="1" dirty="0"/>
              <a:t>To God be the glory! </a:t>
            </a:r>
          </a:p>
        </p:txBody>
      </p:sp>
    </p:spTree>
    <p:extLst>
      <p:ext uri="{BB962C8B-B14F-4D97-AF65-F5344CB8AC3E}">
        <p14:creationId xmlns:p14="http://schemas.microsoft.com/office/powerpoint/2010/main" val="20577712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10103</TotalTime>
  <Words>201</Words>
  <Application>Microsoft Office PowerPoint</Application>
  <PresentationFormat>Widescreen</PresentationFormat>
  <Paragraphs>41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Century Gothic</vt:lpstr>
      <vt:lpstr>Segoe UI</vt:lpstr>
      <vt:lpstr>system-ui</vt:lpstr>
      <vt:lpstr>Wingdings 3</vt:lpstr>
      <vt:lpstr>Ion</vt:lpstr>
      <vt:lpstr>         Presentation of the King to Israel  Matthew 3  </vt:lpstr>
      <vt:lpstr>PowerPoint Presentation</vt:lpstr>
      <vt:lpstr>Summary Matthew 1-2 The Credentials of King Jesus Birth and early years narrative</vt:lpstr>
      <vt:lpstr>Presentation of King Jesus to Israel</vt:lpstr>
      <vt:lpstr>The testimony of the Trinity</vt:lpstr>
      <vt:lpstr>Take-aways from Matthew 3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The contrarian wisdom of God  Isaiah 55:8-9  </dc:title>
  <dc:creator>Samuel Kim</dc:creator>
  <cp:lastModifiedBy>Samuel Kim</cp:lastModifiedBy>
  <cp:revision>31</cp:revision>
  <cp:lastPrinted>2021-12-03T05:25:22Z</cp:lastPrinted>
  <dcterms:created xsi:type="dcterms:W3CDTF">2021-11-19T21:57:39Z</dcterms:created>
  <dcterms:modified xsi:type="dcterms:W3CDTF">2022-01-23T07:13:26Z</dcterms:modified>
</cp:coreProperties>
</file>