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307" r:id="rId2"/>
    <p:sldId id="323" r:id="rId3"/>
    <p:sldId id="327" r:id="rId4"/>
    <p:sldId id="328" r:id="rId5"/>
    <p:sldId id="329" r:id="rId6"/>
    <p:sldId id="308" r:id="rId7"/>
    <p:sldId id="322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0" y="3175994"/>
            <a:ext cx="11855673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The</a:t>
            </a:r>
            <a:r>
              <a:rPr lang="en-US" sz="4000" dirty="0"/>
              <a:t> </a:t>
            </a:r>
            <a:r>
              <a:rPr lang="en-US" sz="4000" b="1" dirty="0"/>
              <a:t>Testing of the King by the Devil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Matthew 4:1-11</a:t>
            </a:r>
            <a:br>
              <a:rPr lang="en-US" sz="4400" dirty="0"/>
            </a:br>
            <a:br>
              <a:rPr lang="en-US" sz="6600" dirty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6471" y="5279084"/>
            <a:ext cx="8825658" cy="861420"/>
          </a:xfrm>
        </p:spPr>
        <p:txBody>
          <a:bodyPr>
            <a:noAutofit/>
          </a:bodyPr>
          <a:lstStyle/>
          <a:p>
            <a:r>
              <a:rPr lang="en-US" sz="3600" b="1" dirty="0"/>
              <a:t>Pastor Sam Kim</a:t>
            </a:r>
          </a:p>
          <a:p>
            <a:r>
              <a:rPr lang="en-US" sz="3600" b="1" dirty="0"/>
              <a:t>January 30, 2022</a:t>
            </a:r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29B1-A8A1-4151-BF9A-EE8FED5F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67" y="0"/>
            <a:ext cx="9404723" cy="1400530"/>
          </a:xfrm>
        </p:spPr>
        <p:txBody>
          <a:bodyPr/>
          <a:lstStyle/>
          <a:p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2F40F-EDE5-4DC4-A511-4C48E777D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21" y="632390"/>
            <a:ext cx="11955566" cy="65746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baseline="30000" dirty="0"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7200" b="1" baseline="300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1500" b="1" baseline="300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Scripture Reading from </a:t>
            </a:r>
          </a:p>
          <a:p>
            <a:pPr marL="0" indent="0" algn="ctr">
              <a:buNone/>
            </a:pPr>
            <a:r>
              <a:rPr lang="en-US" sz="11500" b="1" i="0" baseline="30000" dirty="0">
                <a:latin typeface="Segoe UI" panose="020B0502040204020203" pitchFamily="34" charset="0"/>
              </a:rPr>
              <a:t>Matthew 4:1-11 (ESV)</a:t>
            </a:r>
            <a:endParaRPr lang="en-US" sz="16600" b="0" i="0" dirty="0"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06611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CCB217-E777-4B1A-AB46-8498414E3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735" y="1"/>
            <a:ext cx="1227273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D89F32-3416-413B-BB4D-C5BD6CF3B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54" y="307439"/>
            <a:ext cx="9404723" cy="140053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Judean Wilderness – </a:t>
            </a:r>
            <a:r>
              <a:rPr lang="en-US" b="1" dirty="0">
                <a:solidFill>
                  <a:srgbClr val="FF0000"/>
                </a:solidFill>
              </a:rPr>
              <a:t>Temptation #1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“</a:t>
            </a:r>
            <a:r>
              <a:rPr lang="en-US" sz="3600" b="1" dirty="0">
                <a:solidFill>
                  <a:srgbClr val="7030A0"/>
                </a:solidFill>
              </a:rPr>
              <a:t>Then Jesus was led up by the Spirit to be   </a:t>
            </a:r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>
                <a:solidFill>
                  <a:srgbClr val="7030A0"/>
                </a:solidFill>
              </a:rPr>
              <a:t>  tempted by the devil…”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3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F3C655-BC61-4564-9F7A-F4224E351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18" y="0"/>
            <a:ext cx="12302836" cy="7844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D16B0-2267-401E-AED5-E0ADF04B5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21" y="162161"/>
            <a:ext cx="9404723" cy="140053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Pinnacle of the Temple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Temptation #2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773CDE-2D25-4A79-8EF6-33C1AB7D0511}"/>
              </a:ext>
            </a:extLst>
          </p:cNvPr>
          <p:cNvCxnSpPr/>
          <p:nvPr/>
        </p:nvCxnSpPr>
        <p:spPr>
          <a:xfrm>
            <a:off x="6426437" y="408774"/>
            <a:ext cx="1563881" cy="40165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11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23D734-3BBB-4C3F-97C8-C16578BF0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5500" y="0"/>
            <a:ext cx="13737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6CB52E-2E25-45F8-88C5-3677CD23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656" y="184864"/>
            <a:ext cx="9404723" cy="140053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         </a:t>
            </a:r>
            <a:r>
              <a:rPr lang="en-US" b="1" dirty="0">
                <a:solidFill>
                  <a:srgbClr val="FF0000"/>
                </a:solidFill>
              </a:rPr>
              <a:t>Temptation #3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     Splendors of the world….</a:t>
            </a:r>
          </a:p>
        </p:txBody>
      </p:sp>
    </p:spTree>
    <p:extLst>
      <p:ext uri="{BB962C8B-B14F-4D97-AF65-F5344CB8AC3E}">
        <p14:creationId xmlns:p14="http://schemas.microsoft.com/office/powerpoint/2010/main" val="166049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57" y="206227"/>
            <a:ext cx="9404723" cy="1400530"/>
          </a:xfrm>
        </p:spPr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583" y="1469109"/>
            <a:ext cx="10535830" cy="4744392"/>
          </a:xfrm>
        </p:spPr>
        <p:txBody>
          <a:bodyPr>
            <a:normAutofit/>
          </a:bodyPr>
          <a:lstStyle/>
          <a:p>
            <a:r>
              <a:rPr lang="en-US" sz="3600" dirty="0"/>
              <a:t> Things we learn about Jesus…</a:t>
            </a:r>
          </a:p>
          <a:p>
            <a:endParaRPr lang="en-US" sz="3600" dirty="0"/>
          </a:p>
          <a:p>
            <a:r>
              <a:rPr lang="en-US" sz="3600" dirty="0"/>
              <a:t> Things we learn about Satan…</a:t>
            </a:r>
          </a:p>
          <a:p>
            <a:endParaRPr lang="en-US" sz="3600" dirty="0"/>
          </a:p>
          <a:p>
            <a:r>
              <a:rPr lang="en-US" sz="3600" dirty="0"/>
              <a:t> Word of encouragement (John 16:32-33)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7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11473</TotalTime>
  <Words>114</Words>
  <Application>Microsoft Office PowerPoint</Application>
  <PresentationFormat>Widescreen</PresentationFormat>
  <Paragraphs>21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Segoe UI</vt:lpstr>
      <vt:lpstr>system-ui</vt:lpstr>
      <vt:lpstr>Wingdings 3</vt:lpstr>
      <vt:lpstr>Ion</vt:lpstr>
      <vt:lpstr>         The Testing of the King by the Devil  Matthew 4:1-11  </vt:lpstr>
      <vt:lpstr>PowerPoint Presentation</vt:lpstr>
      <vt:lpstr>Judean Wilderness – Temptation #1 “Then Jesus was led up by the Spirit to be      tempted by the devil…”</vt:lpstr>
      <vt:lpstr>Pinnacle of the Temple Temptation #2</vt:lpstr>
      <vt:lpstr>         Temptation #3       Splendors of the world….</vt:lpstr>
      <vt:lpstr>In summary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The contrarian wisdom of God  Isaiah 55:8-9  </dc:title>
  <dc:creator>Samuel Kim</dc:creator>
  <cp:lastModifiedBy>Samuel Kim</cp:lastModifiedBy>
  <cp:revision>37</cp:revision>
  <cp:lastPrinted>2021-12-03T05:25:22Z</cp:lastPrinted>
  <dcterms:created xsi:type="dcterms:W3CDTF">2021-11-19T21:57:39Z</dcterms:created>
  <dcterms:modified xsi:type="dcterms:W3CDTF">2022-01-30T07:04:00Z</dcterms:modified>
</cp:coreProperties>
</file>