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323" r:id="rId3"/>
    <p:sldId id="335" r:id="rId4"/>
    <p:sldId id="334" r:id="rId5"/>
    <p:sldId id="332" r:id="rId6"/>
    <p:sldId id="340" r:id="rId7"/>
    <p:sldId id="32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0" y="3175994"/>
            <a:ext cx="11855673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What the Bible says about temptation?</a:t>
            </a:r>
            <a:br>
              <a:rPr lang="en-US" sz="4000" b="1" dirty="0"/>
            </a:br>
            <a:r>
              <a:rPr lang="en-US" sz="4000" b="1"/>
              <a:t>Part 2</a:t>
            </a:r>
            <a:br>
              <a:rPr lang="en-US" sz="4000" b="1" dirty="0"/>
            </a:br>
            <a:r>
              <a:rPr lang="en-US" sz="4000" b="1" dirty="0"/>
              <a:t>James 1:2-4 &amp; 12-15</a:t>
            </a:r>
            <a:br>
              <a:rPr lang="en-US" sz="4400" dirty="0"/>
            </a:br>
            <a:br>
              <a:rPr lang="en-US" sz="66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471" y="5279084"/>
            <a:ext cx="8825658" cy="861420"/>
          </a:xfrm>
        </p:spPr>
        <p:txBody>
          <a:bodyPr>
            <a:noAutofit/>
          </a:bodyPr>
          <a:lstStyle/>
          <a:p>
            <a:r>
              <a:rPr lang="en-US" sz="3600" b="1" dirty="0"/>
              <a:t>Pastor Sam Kim</a:t>
            </a:r>
          </a:p>
          <a:p>
            <a:r>
              <a:rPr lang="en-US" sz="3600" b="1" dirty="0"/>
              <a:t>February 13, 2022</a:t>
            </a:r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29B1-A8A1-4151-BF9A-EE8FED5F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67" y="0"/>
            <a:ext cx="9404723" cy="1400530"/>
          </a:xfrm>
        </p:spPr>
        <p:txBody>
          <a:bodyPr/>
          <a:lstStyle/>
          <a:p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F40F-EDE5-4DC4-A511-4C48E777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17" y="846035"/>
            <a:ext cx="11955566" cy="6574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baseline="300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500" baseline="30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Scripture Reading from </a:t>
            </a:r>
          </a:p>
          <a:p>
            <a:pPr marL="0" indent="0" algn="ctr">
              <a:buNone/>
            </a:pPr>
            <a:r>
              <a:rPr lang="en-US" sz="11500" i="0" baseline="30000" dirty="0">
                <a:latin typeface="Segoe UI" panose="020B0502040204020203" pitchFamily="34" charset="0"/>
              </a:rPr>
              <a:t>James 1:2-4 &amp; 12-15</a:t>
            </a:r>
          </a:p>
          <a:p>
            <a:pPr marL="0" indent="0" algn="ctr">
              <a:buNone/>
            </a:pPr>
            <a:r>
              <a:rPr lang="en-US" sz="11500" baseline="30000" dirty="0">
                <a:effectLst/>
                <a:latin typeface="Segoe UI" panose="020B0502040204020203" pitchFamily="34" charset="0"/>
              </a:rPr>
              <a:t>ESV</a:t>
            </a:r>
            <a:endParaRPr lang="en-US" sz="1660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06611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D00657-1191-4CC2-B4CF-F64A1DB07B8E}"/>
              </a:ext>
            </a:extLst>
          </p:cNvPr>
          <p:cNvSpPr/>
          <p:nvPr/>
        </p:nvSpPr>
        <p:spPr>
          <a:xfrm>
            <a:off x="4456545" y="2226326"/>
            <a:ext cx="5037312" cy="2087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en-US" sz="3600" b="1" dirty="0">
                <a:solidFill>
                  <a:srgbClr val="7030A0"/>
                </a:solidFill>
              </a:rPr>
              <a:t>Mind    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Heart-SIN </a:t>
            </a:r>
            <a:r>
              <a:rPr lang="en-US" sz="3600" b="1" dirty="0">
                <a:solidFill>
                  <a:srgbClr val="7030A0"/>
                </a:solidFill>
              </a:rPr>
              <a:t>   Decisions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  Flesh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966AD03-FF9C-4647-9CED-16CC3D53CAA5}"/>
              </a:ext>
            </a:extLst>
          </p:cNvPr>
          <p:cNvSpPr/>
          <p:nvPr/>
        </p:nvSpPr>
        <p:spPr>
          <a:xfrm>
            <a:off x="6772519" y="2586578"/>
            <a:ext cx="461819" cy="1394691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1454E-FB72-485E-A5E3-804437C5F86A}"/>
              </a:ext>
            </a:extLst>
          </p:cNvPr>
          <p:cNvSpPr txBox="1"/>
          <p:nvPr/>
        </p:nvSpPr>
        <p:spPr>
          <a:xfrm>
            <a:off x="399376" y="259721"/>
            <a:ext cx="1011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Sources of Thoughts…leading to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DCE4C-E0F4-435A-8274-3376A37574B5}"/>
              </a:ext>
            </a:extLst>
          </p:cNvPr>
          <p:cNvSpPr txBox="1"/>
          <p:nvPr/>
        </p:nvSpPr>
        <p:spPr>
          <a:xfrm>
            <a:off x="559035" y="1035052"/>
            <a:ext cx="294824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dirty="0"/>
              <a:t>      </a:t>
            </a:r>
            <a:r>
              <a:rPr lang="en-US" b="1" dirty="0"/>
              <a:t>God</a:t>
            </a:r>
          </a:p>
          <a:p>
            <a:r>
              <a:rPr lang="en-US" b="1" dirty="0"/>
              <a:t>Spirit +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E8EE-40AD-480D-ABB1-3AA8C5D5AFFC}"/>
              </a:ext>
            </a:extLst>
          </p:cNvPr>
          <p:cNvSpPr txBox="1"/>
          <p:nvPr/>
        </p:nvSpPr>
        <p:spPr>
          <a:xfrm>
            <a:off x="399376" y="2637593"/>
            <a:ext cx="317426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Other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D8957-B281-4DC4-81A2-6683520D0DA5}"/>
              </a:ext>
            </a:extLst>
          </p:cNvPr>
          <p:cNvSpPr txBox="1"/>
          <p:nvPr/>
        </p:nvSpPr>
        <p:spPr>
          <a:xfrm>
            <a:off x="1623451" y="4872288"/>
            <a:ext cx="2024913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Demons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FA593D-8B51-4707-85AB-DEA8B2F3D25F}"/>
              </a:ext>
            </a:extLst>
          </p:cNvPr>
          <p:cNvCxnSpPr/>
          <p:nvPr/>
        </p:nvCxnSpPr>
        <p:spPr>
          <a:xfrm>
            <a:off x="3648364" y="1182255"/>
            <a:ext cx="1431636" cy="886690"/>
          </a:xfrm>
          <a:prstGeom prst="straightConnector1">
            <a:avLst/>
          </a:prstGeom>
          <a:ln w="5715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AD9048-BC2F-4B36-8689-DC347A004E3F}"/>
              </a:ext>
            </a:extLst>
          </p:cNvPr>
          <p:cNvCxnSpPr/>
          <p:nvPr/>
        </p:nvCxnSpPr>
        <p:spPr>
          <a:xfrm>
            <a:off x="3782291" y="2853142"/>
            <a:ext cx="674254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433FEE-E837-4C41-B9FD-4461556A37B6}"/>
              </a:ext>
            </a:extLst>
          </p:cNvPr>
          <p:cNvCxnSpPr/>
          <p:nvPr/>
        </p:nvCxnSpPr>
        <p:spPr>
          <a:xfrm flipV="1">
            <a:off x="3759200" y="4562764"/>
            <a:ext cx="1394691" cy="632689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ABA68-9480-4118-977E-F3FBF9CB3CB8}"/>
              </a:ext>
            </a:extLst>
          </p:cNvPr>
          <p:cNvSpPr/>
          <p:nvPr/>
        </p:nvSpPr>
        <p:spPr>
          <a:xfrm>
            <a:off x="10067875" y="2770215"/>
            <a:ext cx="1976581" cy="1090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ACTIONS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B6A7C01-D1E7-4FB5-928C-15CE7F003C6D}"/>
              </a:ext>
            </a:extLst>
          </p:cNvPr>
          <p:cNvSpPr/>
          <p:nvPr/>
        </p:nvSpPr>
        <p:spPr>
          <a:xfrm>
            <a:off x="9501890" y="2618161"/>
            <a:ext cx="461819" cy="1394691"/>
          </a:xfrm>
          <a:prstGeom prst="rightBrace">
            <a:avLst>
              <a:gd name="adj1" fmla="val 8333"/>
              <a:gd name="adj2" fmla="val 49338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7EF430-B7B1-4DF2-AB98-56EED8CE21F1}"/>
              </a:ext>
            </a:extLst>
          </p:cNvPr>
          <p:cNvCxnSpPr/>
          <p:nvPr/>
        </p:nvCxnSpPr>
        <p:spPr>
          <a:xfrm>
            <a:off x="6873699" y="3076806"/>
            <a:ext cx="0" cy="4895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9D0824-A26F-4C5A-A882-D4B6C02190CC}"/>
              </a:ext>
            </a:extLst>
          </p:cNvPr>
          <p:cNvCxnSpPr>
            <a:cxnSpLocks/>
          </p:cNvCxnSpPr>
          <p:nvPr/>
        </p:nvCxnSpPr>
        <p:spPr>
          <a:xfrm rot="10800000">
            <a:off x="4566769" y="2939472"/>
            <a:ext cx="0" cy="4895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CCEF60-2F9C-4544-94AE-92BE92BEC1F1}"/>
              </a:ext>
            </a:extLst>
          </p:cNvPr>
          <p:cNvSpPr txBox="1"/>
          <p:nvPr/>
        </p:nvSpPr>
        <p:spPr>
          <a:xfrm>
            <a:off x="57936" y="3582201"/>
            <a:ext cx="35157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Circumstances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F870F0-E045-47B8-9058-C0A658E3BC31}"/>
              </a:ext>
            </a:extLst>
          </p:cNvPr>
          <p:cNvCxnSpPr/>
          <p:nvPr/>
        </p:nvCxnSpPr>
        <p:spPr>
          <a:xfrm>
            <a:off x="3782291" y="3846052"/>
            <a:ext cx="674254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68A632-1973-4006-A158-FC4BC23B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521" y="1297368"/>
            <a:ext cx="1162602" cy="660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10F902-0BA8-4D39-BA8B-98B9C769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60" y="1065544"/>
            <a:ext cx="716873" cy="10528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7A7E82-5652-49F0-AAF8-2CCE21C6F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471" y="936880"/>
            <a:ext cx="2262717" cy="12609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6B4193-E570-48A3-8264-68197F9E1962}"/>
              </a:ext>
            </a:extLst>
          </p:cNvPr>
          <p:cNvSpPr txBox="1"/>
          <p:nvPr/>
        </p:nvSpPr>
        <p:spPr>
          <a:xfrm>
            <a:off x="5361656" y="4640564"/>
            <a:ext cx="50818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Health: Diet, Rest, Exercise…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683CA-8117-4E70-B1EB-9F588E358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990" y="2723790"/>
            <a:ext cx="693311" cy="10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98D3-21A6-4C82-A3E0-0857D518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50" y="238342"/>
            <a:ext cx="9404723" cy="1400530"/>
          </a:xfrm>
        </p:spPr>
        <p:txBody>
          <a:bodyPr/>
          <a:lstStyle/>
          <a:p>
            <a:r>
              <a:rPr lang="en-US" sz="4400" dirty="0"/>
              <a:t>The nature of temptation</a:t>
            </a:r>
            <a:br>
              <a:rPr lang="en-US" sz="4000" dirty="0"/>
            </a:br>
            <a:r>
              <a:rPr lang="en-US" sz="4400" dirty="0"/>
              <a:t>James 1</a:t>
            </a:r>
            <a:br>
              <a:rPr lang="en-US" sz="4400" dirty="0"/>
            </a:br>
            <a:r>
              <a:rPr lang="en-US" sz="4400" dirty="0"/>
              <a:t>Pathway for sinful man…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B3F61-AC98-40B2-9FBA-8099C07DBDB4}"/>
              </a:ext>
            </a:extLst>
          </p:cNvPr>
          <p:cNvSpPr/>
          <p:nvPr/>
        </p:nvSpPr>
        <p:spPr>
          <a:xfrm>
            <a:off x="3341127" y="4437983"/>
            <a:ext cx="2011325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Death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1A001-7E3A-4B8E-93A1-D07031090E95}"/>
              </a:ext>
            </a:extLst>
          </p:cNvPr>
          <p:cNvSpPr/>
          <p:nvPr/>
        </p:nvSpPr>
        <p:spPr>
          <a:xfrm>
            <a:off x="4812145" y="3628036"/>
            <a:ext cx="1896756" cy="702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SIN(S)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C6C6A-60EC-48CD-BADB-032106874356}"/>
              </a:ext>
            </a:extLst>
          </p:cNvPr>
          <p:cNvSpPr/>
          <p:nvPr/>
        </p:nvSpPr>
        <p:spPr>
          <a:xfrm>
            <a:off x="5911273" y="2713973"/>
            <a:ext cx="3213217" cy="812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Lured and enticed by own desires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FEE86A-1AAB-45DC-AA6F-78919C8D4A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78935" y="3083813"/>
            <a:ext cx="6180033" cy="32172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D361F05-1A1A-4E4E-8DAA-987A6872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9" y="2668992"/>
            <a:ext cx="2915057" cy="1867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69C3DF-C585-4D70-A7F5-2958F5D63FD5}"/>
              </a:ext>
            </a:extLst>
          </p:cNvPr>
          <p:cNvSpPr txBox="1"/>
          <p:nvPr/>
        </p:nvSpPr>
        <p:spPr>
          <a:xfrm>
            <a:off x="634209" y="3212537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God does not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Tempt to SIN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38D980-DFEF-45E7-9854-66996D79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221"/>
            <a:ext cx="3843864" cy="13284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EFEB53-73B6-4764-8D86-002DEA2BFED9}"/>
              </a:ext>
            </a:extLst>
          </p:cNvPr>
          <p:cNvSpPr/>
          <p:nvPr/>
        </p:nvSpPr>
        <p:spPr>
          <a:xfrm>
            <a:off x="9357037" y="1994417"/>
            <a:ext cx="2238998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Various Trials/tests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94E9A-7406-43B8-AF25-80FBF37CB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751" y="0"/>
            <a:ext cx="4416879" cy="1910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9379A0-1B1A-47D2-BEB7-F48DC57E0CDF}"/>
              </a:ext>
            </a:extLst>
          </p:cNvPr>
          <p:cNvSpPr txBox="1"/>
          <p:nvPr/>
        </p:nvSpPr>
        <p:spPr>
          <a:xfrm>
            <a:off x="8861069" y="3827568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Futile in their thinking…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A7709-1F42-4121-9C8A-FB878959079C}"/>
              </a:ext>
            </a:extLst>
          </p:cNvPr>
          <p:cNvSpPr txBox="1"/>
          <p:nvPr/>
        </p:nvSpPr>
        <p:spPr>
          <a:xfrm>
            <a:off x="8070030" y="4237928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Foolish heart darkened…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B759A-AFBC-404D-A3E2-F58EFB7720C7}"/>
              </a:ext>
            </a:extLst>
          </p:cNvPr>
          <p:cNvSpPr txBox="1"/>
          <p:nvPr/>
        </p:nvSpPr>
        <p:spPr>
          <a:xfrm>
            <a:off x="5657529" y="4692437"/>
            <a:ext cx="6286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Therefore, God gave them up in in </a:t>
            </a: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the lusts of their hearts to impurity, to the </a:t>
            </a: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dishonoring of their bodies among themselves, because they exchanged the truth about God  for a lie and worshiped and served the creature rather than the Creator….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2D153-7107-4C2F-B44E-BDC7F5ACA955}"/>
              </a:ext>
            </a:extLst>
          </p:cNvPr>
          <p:cNvSpPr txBox="1"/>
          <p:nvPr/>
        </p:nvSpPr>
        <p:spPr>
          <a:xfrm>
            <a:off x="9898685" y="3175846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Romans 1</a:t>
            </a:r>
          </a:p>
        </p:txBody>
      </p:sp>
    </p:spTree>
    <p:extLst>
      <p:ext uri="{BB962C8B-B14F-4D97-AF65-F5344CB8AC3E}">
        <p14:creationId xmlns:p14="http://schemas.microsoft.com/office/powerpoint/2010/main" val="59199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98D3-21A6-4C82-A3E0-0857D518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86" y="43542"/>
            <a:ext cx="9404723" cy="1400530"/>
          </a:xfrm>
        </p:spPr>
        <p:txBody>
          <a:bodyPr/>
          <a:lstStyle/>
          <a:p>
            <a:r>
              <a:rPr lang="en-US" sz="4400" dirty="0"/>
              <a:t>Testing to spiritual maturity</a:t>
            </a:r>
            <a:br>
              <a:rPr lang="en-US" sz="4000" dirty="0"/>
            </a:br>
            <a:r>
              <a:rPr lang="en-US" sz="4400" dirty="0"/>
              <a:t>James 1 – Pathway to Life…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904B63-A793-4907-9383-5DFC5F283C71}"/>
              </a:ext>
            </a:extLst>
          </p:cNvPr>
          <p:cNvSpPr/>
          <p:nvPr/>
        </p:nvSpPr>
        <p:spPr>
          <a:xfrm>
            <a:off x="327569" y="5394464"/>
            <a:ext cx="2238998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Various Trials/tests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B3F61-AC98-40B2-9FBA-8099C07DBDB4}"/>
              </a:ext>
            </a:extLst>
          </p:cNvPr>
          <p:cNvSpPr/>
          <p:nvPr/>
        </p:nvSpPr>
        <p:spPr>
          <a:xfrm>
            <a:off x="2566566" y="4331289"/>
            <a:ext cx="1568169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FAITH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1A001-7E3A-4B8E-93A1-D07031090E95}"/>
              </a:ext>
            </a:extLst>
          </p:cNvPr>
          <p:cNvSpPr/>
          <p:nvPr/>
        </p:nvSpPr>
        <p:spPr>
          <a:xfrm>
            <a:off x="4144806" y="3333579"/>
            <a:ext cx="2582254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Steadfastness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C6C6A-60EC-48CD-BADB-032106874356}"/>
              </a:ext>
            </a:extLst>
          </p:cNvPr>
          <p:cNvSpPr/>
          <p:nvPr/>
        </p:nvSpPr>
        <p:spPr>
          <a:xfrm>
            <a:off x="6289702" y="1967908"/>
            <a:ext cx="2763138" cy="11558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Perfection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Completeness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Lacking nothing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FB509-5CAF-4D2D-AD94-1EB1B26B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965" y="15300"/>
            <a:ext cx="1883361" cy="14053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FEE86A-1AAB-45DC-AA6F-78919C8D4A5A}"/>
              </a:ext>
            </a:extLst>
          </p:cNvPr>
          <p:cNvCxnSpPr/>
          <p:nvPr/>
        </p:nvCxnSpPr>
        <p:spPr>
          <a:xfrm flipV="1">
            <a:off x="3203242" y="3294647"/>
            <a:ext cx="6180033" cy="32172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16F2EBF-E1AF-450C-88EC-1136A672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275" y="3640718"/>
            <a:ext cx="2481156" cy="27645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7960F7-4701-44AB-A16E-D0D0570B67B6}"/>
              </a:ext>
            </a:extLst>
          </p:cNvPr>
          <p:cNvSpPr txBox="1"/>
          <p:nvPr/>
        </p:nvSpPr>
        <p:spPr>
          <a:xfrm rot="-1680000">
            <a:off x="4271163" y="4828146"/>
            <a:ext cx="5203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Leading by the Holy Spirit</a:t>
            </a:r>
          </a:p>
          <a:p>
            <a:pPr algn="ctr"/>
            <a:r>
              <a:rPr lang="en-US" sz="3200" b="1" dirty="0"/>
              <a:t>Sealed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EAE08EF-330A-497B-A2AB-F0A16A941D71}"/>
              </a:ext>
            </a:extLst>
          </p:cNvPr>
          <p:cNvSpPr/>
          <p:nvPr/>
        </p:nvSpPr>
        <p:spPr>
          <a:xfrm>
            <a:off x="2418158" y="5020655"/>
            <a:ext cx="269385" cy="2749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478232-01EA-4201-AE50-763BD234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412" y="1853248"/>
            <a:ext cx="1464619" cy="24372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4D965A-2086-4411-84E2-5E476E2026FD}"/>
              </a:ext>
            </a:extLst>
          </p:cNvPr>
          <p:cNvSpPr txBox="1"/>
          <p:nvPr/>
        </p:nvSpPr>
        <p:spPr>
          <a:xfrm rot="-1680000">
            <a:off x="5156136" y="4168411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Sanctification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7C9FE6-AF3F-4382-82FB-C70AEE85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853" y="1424999"/>
            <a:ext cx="984169" cy="2215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B82E79-EE5A-4E14-A6F3-DB15B3264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9" y="3448400"/>
            <a:ext cx="1137225" cy="184716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567918-6284-49EC-B12F-746FBA8E7BED}"/>
              </a:ext>
            </a:extLst>
          </p:cNvPr>
          <p:cNvCxnSpPr>
            <a:cxnSpLocks/>
          </p:cNvCxnSpPr>
          <p:nvPr/>
        </p:nvCxnSpPr>
        <p:spPr>
          <a:xfrm>
            <a:off x="1518700" y="5158112"/>
            <a:ext cx="8676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0110E9-DE01-4F5C-ACDA-1715F78FC12F}"/>
              </a:ext>
            </a:extLst>
          </p:cNvPr>
          <p:cNvSpPr txBox="1"/>
          <p:nvPr/>
        </p:nvSpPr>
        <p:spPr>
          <a:xfrm>
            <a:off x="-64277" y="2807005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Justification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496EC3-F721-4E80-8DC1-1475CD2B5318}"/>
              </a:ext>
            </a:extLst>
          </p:cNvPr>
          <p:cNvCxnSpPr/>
          <p:nvPr/>
        </p:nvCxnSpPr>
        <p:spPr>
          <a:xfrm>
            <a:off x="1634285" y="3423309"/>
            <a:ext cx="832695" cy="15722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C2FCC53-9B6E-4358-B761-0D32B12467B8}"/>
              </a:ext>
            </a:extLst>
          </p:cNvPr>
          <p:cNvSpPr txBox="1"/>
          <p:nvPr/>
        </p:nvSpPr>
        <p:spPr>
          <a:xfrm>
            <a:off x="9412589" y="2948001"/>
            <a:ext cx="2597186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</a:rPr>
              <a:t>Glorification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292B054-CAC2-4C84-AE90-8B0A4D8E09D1}"/>
              </a:ext>
            </a:extLst>
          </p:cNvPr>
          <p:cNvSpPr/>
          <p:nvPr/>
        </p:nvSpPr>
        <p:spPr>
          <a:xfrm>
            <a:off x="3142805" y="6352409"/>
            <a:ext cx="269385" cy="2749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EB7E94-29D8-4417-8892-01BD2D738525}"/>
              </a:ext>
            </a:extLst>
          </p:cNvPr>
          <p:cNvCxnSpPr/>
          <p:nvPr/>
        </p:nvCxnSpPr>
        <p:spPr>
          <a:xfrm>
            <a:off x="2687543" y="5394464"/>
            <a:ext cx="515699" cy="86760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5FA7597-7C35-4B31-90D5-576A88963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06" y="1444072"/>
            <a:ext cx="1270848" cy="18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8FC2-2689-44EA-95C6-6524D8DE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A4FD3A-D74E-40FA-9BCD-7222B9A12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99220"/>
              </p:ext>
            </p:extLst>
          </p:nvPr>
        </p:nvGraphicFramePr>
        <p:xfrm>
          <a:off x="76910" y="720720"/>
          <a:ext cx="12072358" cy="536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0032">
                  <a:extLst>
                    <a:ext uri="{9D8B030D-6E8A-4147-A177-3AD203B41FA5}">
                      <a16:colId xmlns:a16="http://schemas.microsoft.com/office/drawing/2014/main" val="3049111173"/>
                    </a:ext>
                  </a:extLst>
                </a:gridCol>
                <a:gridCol w="3037442">
                  <a:extLst>
                    <a:ext uri="{9D8B030D-6E8A-4147-A177-3AD203B41FA5}">
                      <a16:colId xmlns:a16="http://schemas.microsoft.com/office/drawing/2014/main" val="501567273"/>
                    </a:ext>
                  </a:extLst>
                </a:gridCol>
                <a:gridCol w="3037442">
                  <a:extLst>
                    <a:ext uri="{9D8B030D-6E8A-4147-A177-3AD203B41FA5}">
                      <a16:colId xmlns:a16="http://schemas.microsoft.com/office/drawing/2014/main" val="2052888428"/>
                    </a:ext>
                  </a:extLst>
                </a:gridCol>
                <a:gridCol w="3037442">
                  <a:extLst>
                    <a:ext uri="{9D8B030D-6E8A-4147-A177-3AD203B41FA5}">
                      <a16:colId xmlns:a16="http://schemas.microsoft.com/office/drawing/2014/main" val="3981985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Jesus</a:t>
                      </a:r>
                    </a:p>
                    <a:p>
                      <a:pPr algn="ctr"/>
                      <a:r>
                        <a:rPr lang="en-US" sz="3200" dirty="0"/>
                        <a:t>Matt. 4:1-11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Israel 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Exodus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Adam</a:t>
                      </a: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Gen.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6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Days in the Desert (Hard times)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N/A - Paradise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Hunger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Physical duress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Patience/Wait for Provision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Grumbled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2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Putting God 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 the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Refused to test but trust God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 the Lord,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among us?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 God holding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back 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12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Worshipping 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other Gods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(vs. Faith in God)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Rejected Satan’s short-cut offer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Rebuked Satan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Forgot God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Golden Calf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Foreign Gods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Forgot God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SELF – Ambition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Believed Satan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5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How about for you &amp; me?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0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0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13829</TotalTime>
  <Words>309</Words>
  <Application>Microsoft Office PowerPoint</Application>
  <PresentationFormat>Widescreen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system-ui</vt:lpstr>
      <vt:lpstr>Wingdings 3</vt:lpstr>
      <vt:lpstr>Ion</vt:lpstr>
      <vt:lpstr>          What the Bible says about temptation? Part 2 James 1:2-4 &amp; 12-15  </vt:lpstr>
      <vt:lpstr>PowerPoint Presentation</vt:lpstr>
      <vt:lpstr>PowerPoint Presentation</vt:lpstr>
      <vt:lpstr>The nature of temptation James 1 Pathway for sinful man…</vt:lpstr>
      <vt:lpstr>Testing to spiritual maturity James 1 – Pathway to Life…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The contrarian wisdom of God  Isaiah 55:8-9  </dc:title>
  <dc:creator>Samuel Kim</dc:creator>
  <cp:lastModifiedBy>Samuel Kim</cp:lastModifiedBy>
  <cp:revision>46</cp:revision>
  <cp:lastPrinted>2021-12-03T05:25:22Z</cp:lastPrinted>
  <dcterms:created xsi:type="dcterms:W3CDTF">2021-11-19T21:57:39Z</dcterms:created>
  <dcterms:modified xsi:type="dcterms:W3CDTF">2022-02-13T06:36:31Z</dcterms:modified>
</cp:coreProperties>
</file>