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309" r:id="rId3"/>
    <p:sldId id="304" r:id="rId4"/>
    <p:sldId id="305" r:id="rId5"/>
    <p:sldId id="322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684" y="3072627"/>
            <a:ext cx="11855673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/>
            </a:br>
            <a:r>
              <a:rPr lang="en-US" sz="4000" b="1"/>
              <a:t>King </a:t>
            </a:r>
            <a:r>
              <a:rPr lang="en-US" sz="4000" b="1" dirty="0"/>
              <a:t>Jesus begins his ministry</a:t>
            </a:r>
            <a:br>
              <a:rPr lang="en-US" sz="4000" b="1" dirty="0"/>
            </a:br>
            <a:r>
              <a:rPr lang="en-US" sz="4000" b="1" dirty="0"/>
              <a:t>Matthew 4:12-17</a:t>
            </a: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/>
              <a:t>Pastor Sam Kim</a:t>
            </a:r>
            <a:br>
              <a:rPr lang="en-US" sz="4000" b="1" dirty="0"/>
            </a:br>
            <a:r>
              <a:rPr lang="en-US" sz="4000" b="1" dirty="0"/>
              <a:t>February 20,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2" y="224118"/>
            <a:ext cx="9984922" cy="763761"/>
          </a:xfrm>
        </p:spPr>
        <p:txBody>
          <a:bodyPr/>
          <a:lstStyle/>
          <a:p>
            <a:r>
              <a:rPr lang="en-US" sz="3600" dirty="0"/>
              <a:t>Matthew 4:12-17 The King begins his ministry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42" y="1472750"/>
            <a:ext cx="10850337" cy="52382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Now when he heard that John had been arrested,         he withdrew into Galilee.  </a:t>
            </a:r>
            <a:r>
              <a:rPr lang="en-US" sz="3200" baseline="30000" dirty="0"/>
              <a:t>13</a:t>
            </a:r>
            <a:r>
              <a:rPr lang="en-US" sz="3200" dirty="0"/>
              <a:t> And leaving Nazareth he went and lived in Capernaum by the sea, in the territory of Zebulun and Naphtali,  </a:t>
            </a:r>
            <a:r>
              <a:rPr lang="en-US" sz="3200" baseline="30000" dirty="0"/>
              <a:t>14</a:t>
            </a:r>
            <a:r>
              <a:rPr lang="en-US" sz="3200" dirty="0"/>
              <a:t> so that what was spoken by the prophet Isaiah might be fulfilled:  </a:t>
            </a:r>
            <a:r>
              <a:rPr lang="en-US" sz="3200" baseline="30000" dirty="0"/>
              <a:t>15</a:t>
            </a:r>
            <a:r>
              <a:rPr lang="en-US" sz="3200" dirty="0"/>
              <a:t> "The land of Zebulun and the land of Naphtali, the way of the sea, beyond the Jordan, Galilee of the Gentiles-  </a:t>
            </a:r>
            <a:r>
              <a:rPr lang="en-US" sz="3200" baseline="30000" dirty="0"/>
              <a:t>16</a:t>
            </a:r>
            <a:r>
              <a:rPr lang="en-US" sz="3200" dirty="0"/>
              <a:t> the people dwelling in darkness have seen a great light, and for those dwelling in the region and shadow of death, on them a light has dawned."  </a:t>
            </a:r>
            <a:r>
              <a:rPr lang="en-US" sz="3200" baseline="30000" dirty="0"/>
              <a:t>17</a:t>
            </a:r>
            <a:r>
              <a:rPr lang="en-US" sz="3200" dirty="0"/>
              <a:t> From that time Jesus began to preach, saying, "Repent, for the kingdom of heaven is at hand."</a:t>
            </a:r>
          </a:p>
        </p:txBody>
      </p:sp>
    </p:spTree>
    <p:extLst>
      <p:ext uri="{BB962C8B-B14F-4D97-AF65-F5344CB8AC3E}">
        <p14:creationId xmlns:p14="http://schemas.microsoft.com/office/powerpoint/2010/main" val="185313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90" y="238715"/>
            <a:ext cx="9404723" cy="1400530"/>
          </a:xfrm>
        </p:spPr>
        <p:txBody>
          <a:bodyPr/>
          <a:lstStyle/>
          <a:p>
            <a:r>
              <a:rPr lang="en-US" dirty="0"/>
              <a:t>Context of Matthew 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406768"/>
            <a:ext cx="10636931" cy="5212517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3900" dirty="0"/>
              <a:t>The King defeats Satan (4:1-11)</a:t>
            </a:r>
            <a:endParaRPr lang="en-US" sz="3500" dirty="0"/>
          </a:p>
          <a:p>
            <a:pPr marL="0" indent="0">
              <a:spcBef>
                <a:spcPts val="600"/>
              </a:spcBef>
              <a:buNone/>
            </a:pPr>
            <a:endParaRPr lang="en-US" sz="3900" dirty="0"/>
          </a:p>
          <a:p>
            <a:pPr>
              <a:spcBef>
                <a:spcPts val="600"/>
              </a:spcBef>
            </a:pPr>
            <a:r>
              <a:rPr lang="en-US" sz="3900" dirty="0"/>
              <a:t>Exploring the gap between Matt. 4:11 &amp; 4:12 </a:t>
            </a:r>
          </a:p>
          <a:p>
            <a:pPr>
              <a:spcBef>
                <a:spcPts val="600"/>
              </a:spcBef>
            </a:pPr>
            <a:endParaRPr lang="en-US" sz="3900" dirty="0"/>
          </a:p>
          <a:p>
            <a:pPr>
              <a:spcBef>
                <a:spcPts val="600"/>
              </a:spcBef>
            </a:pPr>
            <a:r>
              <a:rPr lang="en-US" sz="3900" dirty="0"/>
              <a:t> The King begins his ministry in Capernaum.   But why Capernaum?</a:t>
            </a:r>
          </a:p>
          <a:p>
            <a:pPr marL="0" indent="0">
              <a:spcBef>
                <a:spcPts val="600"/>
              </a:spcBef>
              <a:buNone/>
            </a:pPr>
            <a:endParaRPr lang="en-US" sz="3900" dirty="0"/>
          </a:p>
          <a:p>
            <a:pPr>
              <a:spcBef>
                <a:spcPts val="600"/>
              </a:spcBef>
            </a:pPr>
            <a:r>
              <a:rPr lang="en-US" sz="3900" dirty="0"/>
              <a:t>The King’s method and message</a:t>
            </a:r>
            <a:endParaRPr lang="en-US" sz="35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8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833"/>
          <a:stretch/>
        </p:blipFill>
        <p:spPr>
          <a:xfrm>
            <a:off x="2973782" y="0"/>
            <a:ext cx="7408918" cy="96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13964</TotalTime>
  <Words>215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          King Jesus begins his ministry Matthew 4:12-17   Pastor Sam Kim February 20, 2022</vt:lpstr>
      <vt:lpstr>Matthew 4:12-17 The King begins his ministry </vt:lpstr>
      <vt:lpstr>Context of Matthew 4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The contrarian wisdom of God  Isaiah 55:8-9  </dc:title>
  <dc:creator>Samuel Kim</dc:creator>
  <cp:lastModifiedBy>Samuel Kim</cp:lastModifiedBy>
  <cp:revision>52</cp:revision>
  <cp:lastPrinted>2021-12-03T05:25:22Z</cp:lastPrinted>
  <dcterms:created xsi:type="dcterms:W3CDTF">2021-11-19T21:57:39Z</dcterms:created>
  <dcterms:modified xsi:type="dcterms:W3CDTF">2022-02-20T07:51:25Z</dcterms:modified>
</cp:coreProperties>
</file>