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309" r:id="rId3"/>
    <p:sldId id="304" r:id="rId4"/>
    <p:sldId id="322" r:id="rId5"/>
    <p:sldId id="327" r:id="rId6"/>
    <p:sldId id="323" r:id="rId7"/>
    <p:sldId id="325" r:id="rId8"/>
    <p:sldId id="326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684" y="3072627"/>
            <a:ext cx="11855673" cy="3329581"/>
          </a:xfrm>
        </p:spPr>
        <p:txBody>
          <a:bodyPr/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/>
              <a:t>King Jesus calls his first disciples, </a:t>
            </a:r>
            <a:br>
              <a:rPr lang="en-US" sz="4000" b="1" dirty="0"/>
            </a:br>
            <a:r>
              <a:rPr lang="en-US" sz="4000" b="1" dirty="0"/>
              <a:t>as he begins His ministry</a:t>
            </a:r>
            <a:br>
              <a:rPr lang="en-US" sz="4000" b="1" dirty="0"/>
            </a:br>
            <a:r>
              <a:rPr lang="en-US" sz="4000" b="1" dirty="0"/>
              <a:t>Matthew 4:18-25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February 27, 2022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842" y="224118"/>
            <a:ext cx="9984922" cy="7637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842" y="1472750"/>
            <a:ext cx="10850337" cy="52382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Scripture Reading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Matthew 4:18-25</a:t>
            </a:r>
          </a:p>
        </p:txBody>
      </p:sp>
    </p:spTree>
    <p:extLst>
      <p:ext uri="{BB962C8B-B14F-4D97-AF65-F5344CB8AC3E}">
        <p14:creationId xmlns:p14="http://schemas.microsoft.com/office/powerpoint/2010/main" val="18531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590" y="238715"/>
            <a:ext cx="9404723" cy="1400530"/>
          </a:xfrm>
        </p:spPr>
        <p:txBody>
          <a:bodyPr/>
          <a:lstStyle/>
          <a:p>
            <a:r>
              <a:rPr lang="en-US" dirty="0"/>
              <a:t>Matthew 4:18-25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1406768"/>
            <a:ext cx="10636931" cy="521251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3900" dirty="0"/>
              <a:t> Summary of how we got here…</a:t>
            </a:r>
          </a:p>
          <a:p>
            <a:pPr>
              <a:spcBef>
                <a:spcPts val="600"/>
              </a:spcBef>
            </a:pPr>
            <a:endParaRPr lang="en-US" sz="3900" dirty="0"/>
          </a:p>
          <a:p>
            <a:pPr>
              <a:spcBef>
                <a:spcPts val="600"/>
              </a:spcBef>
            </a:pPr>
            <a:r>
              <a:rPr lang="en-US" sz="3900" dirty="0"/>
              <a:t> The King’s surprising picks for his first disciples</a:t>
            </a:r>
          </a:p>
          <a:p>
            <a:pPr>
              <a:spcBef>
                <a:spcPts val="600"/>
              </a:spcBef>
            </a:pPr>
            <a:endParaRPr lang="en-US" sz="3900" dirty="0"/>
          </a:p>
          <a:p>
            <a:pPr>
              <a:spcBef>
                <a:spcPts val="600"/>
              </a:spcBef>
            </a:pPr>
            <a:r>
              <a:rPr lang="en-US" sz="3900" dirty="0"/>
              <a:t> The progressive nature of the call…</a:t>
            </a:r>
          </a:p>
          <a:p>
            <a:pPr marL="0" indent="0">
              <a:spcBef>
                <a:spcPts val="600"/>
              </a:spcBef>
              <a:buNone/>
            </a:pPr>
            <a:endParaRPr lang="en-US" sz="3900" dirty="0"/>
          </a:p>
          <a:p>
            <a:pPr>
              <a:spcBef>
                <a:spcPts val="600"/>
              </a:spcBef>
            </a:pPr>
            <a:r>
              <a:rPr lang="en-US" sz="3500" dirty="0"/>
              <a:t> What does it mean to be a “fisher of men”?</a:t>
            </a:r>
          </a:p>
          <a:p>
            <a:pPr>
              <a:spcBef>
                <a:spcPts val="600"/>
              </a:spcBef>
            </a:pPr>
            <a:endParaRPr lang="en-US" sz="3500" dirty="0"/>
          </a:p>
          <a:p>
            <a:pPr>
              <a:spcBef>
                <a:spcPts val="600"/>
              </a:spcBef>
            </a:pPr>
            <a:r>
              <a:rPr lang="en-US" sz="3500" dirty="0"/>
              <a:t> Wrap up and preparing for what lies ahead.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13532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27B13A-A0E9-4272-8F6B-A4421A5B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 Commission Rally (Part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708341-993B-41C3-BFC9-62A9E3DF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59812"/>
            <a:ext cx="11106232" cy="4195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March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(next Sunday)</a:t>
            </a:r>
          </a:p>
          <a:p>
            <a:r>
              <a:rPr lang="en-US" dirty="0"/>
              <a:t> </a:t>
            </a:r>
            <a:r>
              <a:rPr lang="en-US" sz="3000" dirty="0"/>
              <a:t>Morning Service – Nathan Wells preaching</a:t>
            </a:r>
          </a:p>
          <a:p>
            <a:r>
              <a:rPr lang="en-US" dirty="0"/>
              <a:t> </a:t>
            </a:r>
            <a:r>
              <a:rPr lang="en-US" sz="3000" dirty="0"/>
              <a:t>2</a:t>
            </a:r>
            <a:r>
              <a:rPr lang="en-US" sz="3000" baseline="30000" dirty="0"/>
              <a:t>nd</a:t>
            </a:r>
            <a:r>
              <a:rPr lang="en-US" sz="3000" dirty="0"/>
              <a:t> Hour – Interaction with the Nathan &amp; Christiana Wells</a:t>
            </a:r>
          </a:p>
          <a:p>
            <a:r>
              <a:rPr lang="en-US" dirty="0"/>
              <a:t> </a:t>
            </a:r>
            <a:r>
              <a:rPr lang="en-US" sz="3000" dirty="0"/>
              <a:t>International Fellowship Meal</a:t>
            </a:r>
          </a:p>
          <a:p>
            <a:endParaRPr lang="en-US" sz="3000" dirty="0"/>
          </a:p>
          <a:p>
            <a:r>
              <a:rPr lang="en-US" sz="3000" dirty="0"/>
              <a:t> Sunday evening - Corporate Prayer</a:t>
            </a:r>
          </a:p>
          <a:p>
            <a:pPr lvl="1"/>
            <a:r>
              <a:rPr lang="en-US" sz="2800" dirty="0"/>
              <a:t>Special Guest: Helen Jew</a:t>
            </a:r>
          </a:p>
        </p:txBody>
      </p:sp>
    </p:spTree>
    <p:extLst>
      <p:ext uri="{BB962C8B-B14F-4D97-AF65-F5344CB8AC3E}">
        <p14:creationId xmlns:p14="http://schemas.microsoft.com/office/powerpoint/2010/main" val="34272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27B13A-A0E9-4272-8F6B-A4421A5B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 Commission Rally (Part 2)</a:t>
            </a:r>
            <a:br>
              <a:rPr lang="en-US" dirty="0"/>
            </a:br>
            <a:r>
              <a:rPr lang="en-US" dirty="0"/>
              <a:t>Mid-Week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708341-993B-41C3-BFC9-62A9E3DF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485" y="2309292"/>
            <a:ext cx="11106232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March 7</a:t>
            </a:r>
            <a:r>
              <a:rPr lang="en-US" baseline="30000" dirty="0"/>
              <a:t>th</a:t>
            </a:r>
            <a:r>
              <a:rPr lang="en-US" dirty="0"/>
              <a:t> (M) – Movie Night: Eric Liddell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March 10</a:t>
            </a:r>
            <a:r>
              <a:rPr lang="en-US" baseline="30000" dirty="0"/>
              <a:t>th</a:t>
            </a:r>
            <a:r>
              <a:rPr lang="en-US" dirty="0"/>
              <a:t> (Th) – Bible Study at the Ford’s</a:t>
            </a:r>
          </a:p>
          <a:p>
            <a:pPr lvl="1"/>
            <a:r>
              <a:rPr lang="en-US" dirty="0"/>
              <a:t>Practicing the Great Commission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March 12</a:t>
            </a:r>
            <a:r>
              <a:rPr lang="en-US" baseline="30000" dirty="0"/>
              <a:t>th</a:t>
            </a:r>
            <a:r>
              <a:rPr lang="en-US" dirty="0"/>
              <a:t> (Sat.) – 1 Hour of Evangelism</a:t>
            </a:r>
          </a:p>
        </p:txBody>
      </p:sp>
    </p:spTree>
    <p:extLst>
      <p:ext uri="{BB962C8B-B14F-4D97-AF65-F5344CB8AC3E}">
        <p14:creationId xmlns:p14="http://schemas.microsoft.com/office/powerpoint/2010/main" val="29825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27B13A-A0E9-4272-8F6B-A4421A5B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 Commission Rally (Part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708341-993B-41C3-BFC9-62A9E3DF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59812"/>
            <a:ext cx="11106232" cy="41954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March </a:t>
            </a: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(next Sunday)</a:t>
            </a:r>
          </a:p>
          <a:p>
            <a:r>
              <a:rPr lang="en-US" dirty="0"/>
              <a:t> </a:t>
            </a:r>
            <a:r>
              <a:rPr lang="en-US" sz="3000" dirty="0"/>
              <a:t>Morning Service – Adam Albright, Street Preacher</a:t>
            </a:r>
          </a:p>
          <a:p>
            <a:r>
              <a:rPr lang="en-US" dirty="0"/>
              <a:t> </a:t>
            </a:r>
            <a:r>
              <a:rPr lang="en-US" sz="3000" dirty="0"/>
              <a:t>2</a:t>
            </a:r>
            <a:r>
              <a:rPr lang="en-US" sz="3000" baseline="30000" dirty="0"/>
              <a:t>nd</a:t>
            </a:r>
            <a:r>
              <a:rPr lang="en-US" sz="3000" dirty="0"/>
              <a:t> Hour – Interaction with Adam Albright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 Sunday evening Service (6pm)</a:t>
            </a:r>
          </a:p>
          <a:p>
            <a:pPr lvl="1"/>
            <a:r>
              <a:rPr lang="en-US" sz="2600" dirty="0"/>
              <a:t> Wrap up of the Great Commission Rally</a:t>
            </a:r>
          </a:p>
          <a:p>
            <a:pPr lvl="1"/>
            <a:r>
              <a:rPr lang="en-US" sz="2600" dirty="0"/>
              <a:t> Tally of the Faith Promise Cards</a:t>
            </a:r>
          </a:p>
          <a:p>
            <a:pPr lvl="1"/>
            <a:r>
              <a:rPr lang="en-US" sz="2600" dirty="0"/>
              <a:t> Fellowship and desert afterwards</a:t>
            </a:r>
          </a:p>
        </p:txBody>
      </p:sp>
    </p:spTree>
    <p:extLst>
      <p:ext uri="{BB962C8B-B14F-4D97-AF65-F5344CB8AC3E}">
        <p14:creationId xmlns:p14="http://schemas.microsoft.com/office/powerpoint/2010/main" val="18034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14133</TotalTime>
  <Words>213</Words>
  <Application>Microsoft Office PowerPoint</Application>
  <PresentationFormat>Widescreen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King Jesus calls his first disciples,  as he begins His ministry Matthew 4:18-25  Pastor Sam Kim February 27, 2022</vt:lpstr>
      <vt:lpstr>PowerPoint Presentation</vt:lpstr>
      <vt:lpstr>Matthew 4:18-25 </vt:lpstr>
      <vt:lpstr> </vt:lpstr>
      <vt:lpstr> </vt:lpstr>
      <vt:lpstr>The Great Commission Rally (Part 1)</vt:lpstr>
      <vt:lpstr>The Great Commission Rally (Part 2) Mid-Week activities</vt:lpstr>
      <vt:lpstr>The Great Commission Rally (Part 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Presenter</cp:lastModifiedBy>
  <cp:revision>55</cp:revision>
  <cp:lastPrinted>2021-12-03T05:25:22Z</cp:lastPrinted>
  <dcterms:created xsi:type="dcterms:W3CDTF">2021-11-19T21:57:39Z</dcterms:created>
  <dcterms:modified xsi:type="dcterms:W3CDTF">2022-02-27T19:20:00Z</dcterms:modified>
</cp:coreProperties>
</file>