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307" r:id="rId2"/>
    <p:sldId id="309" r:id="rId3"/>
    <p:sldId id="304" r:id="rId4"/>
    <p:sldId id="328" r:id="rId5"/>
    <p:sldId id="329" r:id="rId6"/>
    <p:sldId id="322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F669CF-A615-4784-A56A-C13B5471DF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4955" y="230952"/>
            <a:ext cx="3737594" cy="1664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5684" y="3072627"/>
            <a:ext cx="11855673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Introduction to the Sermon on the Mount</a:t>
            </a:r>
            <a:br>
              <a:rPr lang="en-US" sz="4000" b="1" dirty="0"/>
            </a:br>
            <a:r>
              <a:rPr lang="en-US" sz="4000" b="1" dirty="0"/>
              <a:t>Matthew 5-7</a:t>
            </a: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/>
              <a:t>Pastor Sam Kim</a:t>
            </a:r>
            <a:br>
              <a:rPr lang="en-US" sz="4000" b="1" dirty="0"/>
            </a:br>
            <a:r>
              <a:rPr lang="en-US" sz="4000" b="1" dirty="0"/>
              <a:t>March 20, 2022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842" y="224118"/>
            <a:ext cx="9984922" cy="76376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842" y="1472750"/>
            <a:ext cx="10850337" cy="52382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Scripture Reading</a:t>
            </a:r>
          </a:p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6000" dirty="0"/>
              <a:t>Matthew 5:1-12</a:t>
            </a:r>
          </a:p>
        </p:txBody>
      </p:sp>
    </p:spTree>
    <p:extLst>
      <p:ext uri="{BB962C8B-B14F-4D97-AF65-F5344CB8AC3E}">
        <p14:creationId xmlns:p14="http://schemas.microsoft.com/office/powerpoint/2010/main" val="1853136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590" y="238715"/>
            <a:ext cx="9404723" cy="1400530"/>
          </a:xfrm>
        </p:spPr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1060" y="938980"/>
            <a:ext cx="10636931" cy="5212517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en-US" sz="39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4800" dirty="0"/>
              <a:t>What is happiness? </a:t>
            </a:r>
          </a:p>
          <a:p>
            <a:pPr marL="0" indent="0">
              <a:spcBef>
                <a:spcPts val="600"/>
              </a:spcBef>
              <a:buNone/>
            </a:pPr>
            <a:endParaRPr lang="en-US" sz="4800" dirty="0"/>
          </a:p>
          <a:p>
            <a:pPr marL="0" indent="0">
              <a:spcBef>
                <a:spcPts val="600"/>
              </a:spcBef>
              <a:buNone/>
            </a:pPr>
            <a:endParaRPr lang="en-US" sz="4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4800" dirty="0"/>
              <a:t>I will be happy when….</a:t>
            </a:r>
            <a:endParaRPr lang="en-US" sz="54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880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2C740-6056-4134-B79A-A2988529E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Matthew 1-4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64C6A-CF1D-46DD-9A22-111D554A8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409738"/>
            <a:ext cx="9845260" cy="419548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 Ch 1 – Royal line of King David/Abraham</a:t>
            </a:r>
          </a:p>
          <a:p>
            <a:r>
              <a:rPr lang="en-US" dirty="0"/>
              <a:t> God Incarnate by Virgin Birth</a:t>
            </a:r>
          </a:p>
          <a:p>
            <a:r>
              <a:rPr lang="en-US" dirty="0"/>
              <a:t> Ch 2 – Coronated by Magi</a:t>
            </a:r>
          </a:p>
          <a:p>
            <a:r>
              <a:rPr lang="en-US" dirty="0"/>
              <a:t> Ch 3 – Coronated by John the Baptist</a:t>
            </a:r>
          </a:p>
          <a:p>
            <a:r>
              <a:rPr lang="en-US" dirty="0"/>
              <a:t> Ch 4 – Defeated Satan in the desert</a:t>
            </a:r>
          </a:p>
          <a:p>
            <a:r>
              <a:rPr lang="en-US" dirty="0"/>
              <a:t> First team members – Fishermen!</a:t>
            </a:r>
          </a:p>
          <a:p>
            <a:r>
              <a:rPr lang="en-US" dirty="0"/>
              <a:t> Performed unprecedented miracles!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69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11B95-8096-4FAE-9AD1-6619EF03A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829" y="212494"/>
            <a:ext cx="9404723" cy="1400530"/>
          </a:xfrm>
        </p:spPr>
        <p:txBody>
          <a:bodyPr/>
          <a:lstStyle/>
          <a:p>
            <a:r>
              <a:rPr lang="en-US" sz="3600" dirty="0"/>
              <a:t>Overview of the Sermon on the Mount (Matthew 5-7)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932EB-CD5F-4BFE-8652-DF7B88C70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7813" y="1613024"/>
            <a:ext cx="10969867" cy="43383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r>
              <a:rPr lang="en-US" sz="3500" dirty="0"/>
              <a:t>Beatitudes (Blessed = </a:t>
            </a:r>
            <a:r>
              <a:rPr lang="en-US" sz="3500" i="1" dirty="0"/>
              <a:t>Makarios</a:t>
            </a:r>
            <a:r>
              <a:rPr lang="en-US" sz="3500" dirty="0"/>
              <a:t>)</a:t>
            </a:r>
          </a:p>
          <a:p>
            <a:r>
              <a:rPr lang="en-US" sz="3500" dirty="0"/>
              <a:t> Jesus came to fulfill the Old Testament</a:t>
            </a:r>
          </a:p>
          <a:p>
            <a:r>
              <a:rPr lang="en-US" sz="3500" dirty="0"/>
              <a:t> Inadequate righteousness of the Scribes &amp; Pharisees</a:t>
            </a:r>
          </a:p>
          <a:p>
            <a:r>
              <a:rPr lang="en-US" sz="3500" dirty="0"/>
              <a:t> Requirement to be in God’s kingdom</a:t>
            </a:r>
          </a:p>
          <a:p>
            <a:r>
              <a:rPr lang="en-US" sz="3500" dirty="0"/>
              <a:t> Inadequate religion: giving, prayer, &amp; fasting</a:t>
            </a:r>
          </a:p>
          <a:p>
            <a:r>
              <a:rPr lang="en-US" sz="3500" dirty="0"/>
              <a:t> A matter of the heart</a:t>
            </a:r>
          </a:p>
          <a:p>
            <a:r>
              <a:rPr lang="en-US" sz="3500" dirty="0"/>
              <a:t> Jesus’s challenge to make a decision! </a:t>
            </a:r>
          </a:p>
        </p:txBody>
      </p:sp>
    </p:spTree>
    <p:extLst>
      <p:ext uri="{BB962C8B-B14F-4D97-AF65-F5344CB8AC3E}">
        <p14:creationId xmlns:p14="http://schemas.microsoft.com/office/powerpoint/2010/main" val="2114894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/>
              <a:t>To God be the glory! </a:t>
            </a:r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14010</TotalTime>
  <Words>177</Words>
  <Application>Microsoft Office PowerPoint</Application>
  <PresentationFormat>Widescreen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</vt:lpstr>
      <vt:lpstr>          Introduction to the Sermon on the Mount Matthew 5-7   Pastor Sam Kim March 20, 2022</vt:lpstr>
      <vt:lpstr>PowerPoint Presentation</vt:lpstr>
      <vt:lpstr> </vt:lpstr>
      <vt:lpstr>Review of Matthew 1-4</vt:lpstr>
      <vt:lpstr>Overview of the Sermon on the Mount (Matthew 5-7)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The contrarian wisdom of God  Isaiah 55:8-9  </dc:title>
  <dc:creator>Samuel Kim</dc:creator>
  <cp:lastModifiedBy>Samuel Kim</cp:lastModifiedBy>
  <cp:revision>54</cp:revision>
  <cp:lastPrinted>2021-12-03T05:25:22Z</cp:lastPrinted>
  <dcterms:created xsi:type="dcterms:W3CDTF">2021-11-19T21:57:39Z</dcterms:created>
  <dcterms:modified xsi:type="dcterms:W3CDTF">2022-03-20T05:27:05Z</dcterms:modified>
</cp:coreProperties>
</file>