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307" r:id="rId2"/>
    <p:sldId id="309" r:id="rId3"/>
    <p:sldId id="328" r:id="rId4"/>
    <p:sldId id="332" r:id="rId5"/>
    <p:sldId id="333" r:id="rId6"/>
    <p:sldId id="330" r:id="rId7"/>
    <p:sldId id="322" r:id="rId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3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67E5A53-2486-4E3A-8424-3F8493DB3F12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F14B8F8-0443-4C6A-B857-252263001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90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7A8AF-46BA-495D-A6A9-C4E1AA5DC2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86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4/2/2022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FF669CF-A615-4784-A56A-C13B5471DF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54955" y="230952"/>
            <a:ext cx="3737594" cy="166492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1"/>
              </a:buClr>
              <a:defRPr sz="4000"/>
            </a:lvl1pPr>
            <a:lvl2pPr>
              <a:buClr>
                <a:schemeClr val="tx1"/>
              </a:buClr>
              <a:defRPr sz="3600"/>
            </a:lvl2pPr>
            <a:lvl3pPr>
              <a:buClr>
                <a:schemeClr val="tx1"/>
              </a:buClr>
              <a:defRPr sz="3200"/>
            </a:lvl3pPr>
            <a:lvl4pPr>
              <a:buClr>
                <a:schemeClr val="tx1"/>
              </a:buClr>
              <a:defRPr sz="2800"/>
            </a:lvl4pPr>
            <a:lvl5pPr>
              <a:buClr>
                <a:schemeClr val="tx1"/>
              </a:buClr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4/2/2022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32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5684" y="3072627"/>
            <a:ext cx="11855673" cy="3329581"/>
          </a:xfrm>
        </p:spPr>
        <p:txBody>
          <a:bodyPr/>
          <a:lstStyle/>
          <a:p>
            <a:br>
              <a:rPr lang="en-US" sz="44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4000" b="1" dirty="0"/>
              <a:t>Blessed are those who mourn…</a:t>
            </a:r>
            <a:br>
              <a:rPr lang="en-US" sz="4000" b="1" dirty="0"/>
            </a:br>
            <a:r>
              <a:rPr lang="en-US" sz="4000" b="1" dirty="0"/>
              <a:t>Matthew 5:4</a:t>
            </a:r>
            <a:br>
              <a:rPr lang="en-US" sz="4000" b="1" dirty="0"/>
            </a:br>
            <a:br>
              <a:rPr lang="en-US" sz="4000" b="1" dirty="0"/>
            </a:br>
            <a:br>
              <a:rPr lang="en-US" sz="4000" b="1" dirty="0"/>
            </a:br>
            <a:r>
              <a:rPr lang="en-US" sz="4000" b="1" dirty="0"/>
              <a:t>Pastor Sam Kim</a:t>
            </a:r>
            <a:br>
              <a:rPr lang="en-US" sz="4000" b="1" dirty="0"/>
            </a:br>
            <a:r>
              <a:rPr lang="en-US" sz="4000" b="1" dirty="0"/>
              <a:t>April 3, 2022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114326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842" y="224118"/>
            <a:ext cx="9984922" cy="76376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842" y="1472750"/>
            <a:ext cx="10850337" cy="523829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Scripture Reading</a:t>
            </a:r>
          </a:p>
          <a:p>
            <a:pPr marL="0" indent="0" algn="ctr">
              <a:buNone/>
            </a:pPr>
            <a:endParaRPr lang="en-US" sz="6000" dirty="0"/>
          </a:p>
          <a:p>
            <a:pPr marL="0" indent="0" algn="ctr">
              <a:buNone/>
            </a:pPr>
            <a:r>
              <a:rPr lang="en-US" sz="6000" dirty="0"/>
              <a:t>Matthew 5:1-12</a:t>
            </a:r>
          </a:p>
        </p:txBody>
      </p:sp>
    </p:spTree>
    <p:extLst>
      <p:ext uri="{BB962C8B-B14F-4D97-AF65-F5344CB8AC3E}">
        <p14:creationId xmlns:p14="http://schemas.microsoft.com/office/powerpoint/2010/main" val="1853136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2C740-6056-4134-B79A-A2988529E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64C6A-CF1D-46DD-9A22-111D554A8C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2" y="1409738"/>
            <a:ext cx="10270159" cy="4666322"/>
          </a:xfrm>
        </p:spPr>
        <p:txBody>
          <a:bodyPr>
            <a:normAutofit/>
          </a:bodyPr>
          <a:lstStyle/>
          <a:p>
            <a:r>
              <a:rPr lang="en-US" sz="3600" dirty="0"/>
              <a:t> Psalm 55:4-8 David mourning over life…</a:t>
            </a:r>
          </a:p>
          <a:p>
            <a:endParaRPr lang="en-US" sz="3600" dirty="0"/>
          </a:p>
          <a:p>
            <a:r>
              <a:rPr lang="en-US" sz="3600" dirty="0"/>
              <a:t> Luke 6:25 – Woe to those who laugh now…</a:t>
            </a:r>
          </a:p>
          <a:p>
            <a:endParaRPr lang="en-US" sz="3600" dirty="0"/>
          </a:p>
          <a:p>
            <a:r>
              <a:rPr lang="en-US" sz="3600" dirty="0"/>
              <a:t> Romans 3:23 – The root of the problem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69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69F40-25C2-4B81-B69E-157EB148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examples of mourning…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B1024-1CF6-4984-8C53-C0523887A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Judas Iscariot</a:t>
            </a:r>
          </a:p>
          <a:p>
            <a:endParaRPr lang="en-US" dirty="0"/>
          </a:p>
          <a:p>
            <a:r>
              <a:rPr lang="en-US" dirty="0"/>
              <a:t> Simon Peter</a:t>
            </a:r>
          </a:p>
        </p:txBody>
      </p:sp>
    </p:spTree>
    <p:extLst>
      <p:ext uri="{BB962C8B-B14F-4D97-AF65-F5344CB8AC3E}">
        <p14:creationId xmlns:p14="http://schemas.microsoft.com/office/powerpoint/2010/main" val="1560203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DFC94-886F-4717-97CD-EF228D0A5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more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C8A76B-9057-47D8-8CB5-4F9E91700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The rich young ruler</a:t>
            </a:r>
          </a:p>
          <a:p>
            <a:endParaRPr lang="en-US" dirty="0"/>
          </a:p>
          <a:p>
            <a:r>
              <a:rPr lang="en-US" dirty="0"/>
              <a:t> King David</a:t>
            </a:r>
          </a:p>
          <a:p>
            <a:pPr lvl="1"/>
            <a:r>
              <a:rPr lang="en-US" dirty="0"/>
              <a:t> Psalm 32</a:t>
            </a:r>
          </a:p>
          <a:p>
            <a:pPr lvl="1"/>
            <a:r>
              <a:rPr lang="en-US" dirty="0"/>
              <a:t> Psalm 51</a:t>
            </a:r>
          </a:p>
        </p:txBody>
      </p:sp>
    </p:spTree>
    <p:extLst>
      <p:ext uri="{BB962C8B-B14F-4D97-AF65-F5344CB8AC3E}">
        <p14:creationId xmlns:p14="http://schemas.microsoft.com/office/powerpoint/2010/main" val="3362472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FA251-8A5C-4FA7-A8B5-A6758C08B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469" y="427081"/>
            <a:ext cx="10078861" cy="1400530"/>
          </a:xfrm>
        </p:spPr>
        <p:txBody>
          <a:bodyPr/>
          <a:lstStyle/>
          <a:p>
            <a:r>
              <a:rPr lang="en-US" dirty="0"/>
              <a:t>Closing thoughts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BC1C6-35A6-4B9C-948D-A3B6503CB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726250"/>
            <a:ext cx="10612972" cy="452214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 Do we truly love Jesus?</a:t>
            </a:r>
          </a:p>
          <a:p>
            <a:endParaRPr lang="en-US" dirty="0"/>
          </a:p>
          <a:p>
            <a:r>
              <a:rPr lang="en-US" dirty="0"/>
              <a:t> What is our attitude toward sin? </a:t>
            </a:r>
          </a:p>
          <a:p>
            <a:endParaRPr lang="en-US" dirty="0"/>
          </a:p>
          <a:p>
            <a:r>
              <a:rPr lang="en-US" dirty="0"/>
              <a:t> Do we mourn our sin? </a:t>
            </a:r>
          </a:p>
          <a:p>
            <a:pPr lvl="1"/>
            <a:r>
              <a:rPr lang="en-US" dirty="0"/>
              <a:t>The sin of others?</a:t>
            </a:r>
          </a:p>
          <a:p>
            <a:pPr lvl="1"/>
            <a:r>
              <a:rPr lang="en-US" dirty="0"/>
              <a:t> The brokenness of the world?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71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b="1" dirty="0"/>
              <a:t>To God be the glory! </a:t>
            </a:r>
          </a:p>
        </p:txBody>
      </p:sp>
    </p:spTree>
    <p:extLst>
      <p:ext uri="{BB962C8B-B14F-4D97-AF65-F5344CB8AC3E}">
        <p14:creationId xmlns:p14="http://schemas.microsoft.com/office/powerpoint/2010/main" val="2057771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14045</TotalTime>
  <Words>135</Words>
  <Application>Microsoft Office PowerPoint</Application>
  <PresentationFormat>Widescreen</PresentationFormat>
  <Paragraphs>32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Ion</vt:lpstr>
      <vt:lpstr>          Blessed are those who mourn… Matthew 5:4   Pastor Sam Kim April 3, 2022</vt:lpstr>
      <vt:lpstr>PowerPoint Presentation</vt:lpstr>
      <vt:lpstr>Introduction</vt:lpstr>
      <vt:lpstr>Two examples of mourning…</vt:lpstr>
      <vt:lpstr>Two more examples</vt:lpstr>
      <vt:lpstr>Closing thoughts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contrarian wisdom of God  Isaiah 55:8-9</dc:title>
  <dc:creator>Samuel Kim</dc:creator>
  <cp:lastModifiedBy>Samuel Kim</cp:lastModifiedBy>
  <cp:revision>57</cp:revision>
  <cp:lastPrinted>2021-12-03T05:25:22Z</cp:lastPrinted>
  <dcterms:created xsi:type="dcterms:W3CDTF">2021-11-19T21:57:39Z</dcterms:created>
  <dcterms:modified xsi:type="dcterms:W3CDTF">2022-04-03T05:44:52Z</dcterms:modified>
</cp:coreProperties>
</file>