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307" r:id="rId2"/>
    <p:sldId id="309" r:id="rId3"/>
    <p:sldId id="328" r:id="rId4"/>
    <p:sldId id="332" r:id="rId5"/>
    <p:sldId id="333" r:id="rId6"/>
    <p:sldId id="330" r:id="rId7"/>
    <p:sldId id="32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684" y="3072627"/>
            <a:ext cx="11855673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Blessed are those who mourn…</a:t>
            </a:r>
            <a:br>
              <a:rPr lang="en-US" sz="4000" b="1" dirty="0"/>
            </a:br>
            <a:r>
              <a:rPr lang="en-US" sz="4000" b="1" dirty="0"/>
              <a:t>Matthew 5:4</a:t>
            </a: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Pastor Sam Kim</a:t>
            </a:r>
            <a:br>
              <a:rPr lang="en-US" sz="4000" b="1" dirty="0"/>
            </a:br>
            <a:r>
              <a:rPr lang="en-US" sz="4000" b="1" dirty="0"/>
              <a:t>April 3, 2022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842" y="224118"/>
            <a:ext cx="9984922" cy="7637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2" y="1472750"/>
            <a:ext cx="10850337" cy="52382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Scripture Reading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Matthew 5:1-12</a:t>
            </a:r>
          </a:p>
        </p:txBody>
      </p:sp>
    </p:spTree>
    <p:extLst>
      <p:ext uri="{BB962C8B-B14F-4D97-AF65-F5344CB8AC3E}">
        <p14:creationId xmlns:p14="http://schemas.microsoft.com/office/powerpoint/2010/main" val="185313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2C740-6056-4134-B79A-A2988529E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64C6A-CF1D-46DD-9A22-111D554A8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2" y="1409738"/>
            <a:ext cx="10270159" cy="4666322"/>
          </a:xfrm>
        </p:spPr>
        <p:txBody>
          <a:bodyPr>
            <a:normAutofit/>
          </a:bodyPr>
          <a:lstStyle/>
          <a:p>
            <a:r>
              <a:rPr lang="en-US" sz="3600" dirty="0"/>
              <a:t> Psalm 55:4-8 David mourning over life…</a:t>
            </a:r>
          </a:p>
          <a:p>
            <a:endParaRPr lang="en-US" sz="3600" dirty="0"/>
          </a:p>
          <a:p>
            <a:r>
              <a:rPr lang="en-US" sz="3600" dirty="0"/>
              <a:t> Luke 6:25 – Woe to those who laugh now…</a:t>
            </a:r>
          </a:p>
          <a:p>
            <a:endParaRPr lang="en-US" sz="3600" dirty="0"/>
          </a:p>
          <a:p>
            <a:r>
              <a:rPr lang="en-US" sz="3600" dirty="0"/>
              <a:t> Romans 3:23 – The root of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9F40-25C2-4B81-B69E-157EB148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examples of mourning…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B1024-1CF6-4984-8C53-C0523887A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Judas Iscariot</a:t>
            </a:r>
          </a:p>
          <a:p>
            <a:endParaRPr lang="en-US" dirty="0"/>
          </a:p>
          <a:p>
            <a:r>
              <a:rPr lang="en-US" dirty="0"/>
              <a:t> Simon Peter</a:t>
            </a:r>
          </a:p>
        </p:txBody>
      </p:sp>
    </p:spTree>
    <p:extLst>
      <p:ext uri="{BB962C8B-B14F-4D97-AF65-F5344CB8AC3E}">
        <p14:creationId xmlns:p14="http://schemas.microsoft.com/office/powerpoint/2010/main" val="156020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FC94-886F-4717-97CD-EF228D0A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8A76B-9057-47D8-8CB5-4F9E91700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rich young ruler</a:t>
            </a:r>
          </a:p>
          <a:p>
            <a:endParaRPr lang="en-US" dirty="0"/>
          </a:p>
          <a:p>
            <a:r>
              <a:rPr lang="en-US" dirty="0"/>
              <a:t> King David</a:t>
            </a:r>
          </a:p>
          <a:p>
            <a:pPr lvl="1"/>
            <a:r>
              <a:rPr lang="en-US" dirty="0"/>
              <a:t> Psalm 32</a:t>
            </a:r>
          </a:p>
          <a:p>
            <a:pPr lvl="1"/>
            <a:r>
              <a:rPr lang="en-US" dirty="0"/>
              <a:t> Psalm 51</a:t>
            </a:r>
          </a:p>
        </p:txBody>
      </p:sp>
    </p:spTree>
    <p:extLst>
      <p:ext uri="{BB962C8B-B14F-4D97-AF65-F5344CB8AC3E}">
        <p14:creationId xmlns:p14="http://schemas.microsoft.com/office/powerpoint/2010/main" val="336247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FA251-8A5C-4FA7-A8B5-A6758C08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69" y="427081"/>
            <a:ext cx="10078861" cy="1400530"/>
          </a:xfrm>
        </p:spPr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BC1C6-35A6-4B9C-948D-A3B6503CB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26250"/>
            <a:ext cx="10612972" cy="45221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Do we truly love Jesus?</a:t>
            </a:r>
          </a:p>
          <a:p>
            <a:endParaRPr lang="en-US" dirty="0"/>
          </a:p>
          <a:p>
            <a:r>
              <a:rPr lang="en-US" dirty="0"/>
              <a:t> What is our attitude toward sin? </a:t>
            </a:r>
          </a:p>
          <a:p>
            <a:endParaRPr lang="en-US" dirty="0"/>
          </a:p>
          <a:p>
            <a:r>
              <a:rPr lang="en-US" dirty="0"/>
              <a:t> Do we mourn our sin? </a:t>
            </a:r>
          </a:p>
          <a:p>
            <a:pPr lvl="1"/>
            <a:r>
              <a:rPr lang="en-US" dirty="0"/>
              <a:t>The sin of others?</a:t>
            </a:r>
          </a:p>
          <a:p>
            <a:pPr lvl="1"/>
            <a:r>
              <a:rPr lang="en-US" dirty="0"/>
              <a:t> The brokenness of the world?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14045</TotalTime>
  <Words>135</Words>
  <Application>Microsoft Office PowerPoint</Application>
  <PresentationFormat>Widescreen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          Blessed are those who mourn… Matthew 5:4   Pastor Sam Kim April 3, 2022</vt:lpstr>
      <vt:lpstr>PowerPoint Presentation</vt:lpstr>
      <vt:lpstr>Introduction</vt:lpstr>
      <vt:lpstr>Two examples of mourning…</vt:lpstr>
      <vt:lpstr>Two more examples</vt:lpstr>
      <vt:lpstr>Closing thoughts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57</cp:revision>
  <cp:lastPrinted>2021-12-03T05:25:22Z</cp:lastPrinted>
  <dcterms:created xsi:type="dcterms:W3CDTF">2021-11-19T21:57:39Z</dcterms:created>
  <dcterms:modified xsi:type="dcterms:W3CDTF">2022-04-03T05:44:52Z</dcterms:modified>
</cp:coreProperties>
</file>