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07" r:id="rId2"/>
    <p:sldId id="493" r:id="rId3"/>
    <p:sldId id="485" r:id="rId4"/>
    <p:sldId id="487" r:id="rId5"/>
    <p:sldId id="486" r:id="rId6"/>
    <p:sldId id="488" r:id="rId7"/>
    <p:sldId id="489" r:id="rId8"/>
    <p:sldId id="490" r:id="rId9"/>
    <p:sldId id="491" r:id="rId10"/>
    <p:sldId id="492" r:id="rId11"/>
    <p:sldId id="322" r:id="rId12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6000" b="1" dirty="0"/>
              <a:t>Easter 2022</a:t>
            </a:r>
            <a:br>
              <a:rPr lang="en-US" sz="4000" dirty="0"/>
            </a:br>
            <a:r>
              <a:rPr lang="en-US" sz="4400" b="1" dirty="0"/>
              <a:t>Matthew 5:6 Blessed are the Meek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April 17,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3C3D-E3B8-401C-8BE5-5E210C85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19714"/>
            <a:ext cx="9404723" cy="1400530"/>
          </a:xfrm>
        </p:spPr>
        <p:txBody>
          <a:bodyPr/>
          <a:lstStyle/>
          <a:p>
            <a:r>
              <a:rPr lang="en-US" sz="4400" b="1" dirty="0"/>
              <a:t>Jesus healing an old woman &amp;       a young girl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760BCF-576D-4212-A9F7-6D6D27F90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493814"/>
              </p:ext>
            </p:extLst>
          </p:nvPr>
        </p:nvGraphicFramePr>
        <p:xfrm>
          <a:off x="645130" y="2235518"/>
          <a:ext cx="1066849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824">
                  <a:extLst>
                    <a:ext uri="{9D8B030D-6E8A-4147-A177-3AD203B41FA5}">
                      <a16:colId xmlns:a16="http://schemas.microsoft.com/office/drawing/2014/main" val="4272553034"/>
                    </a:ext>
                  </a:extLst>
                </a:gridCol>
                <a:gridCol w="5424668">
                  <a:extLst>
                    <a:ext uri="{9D8B030D-6E8A-4147-A177-3AD203B41FA5}">
                      <a16:colId xmlns:a16="http://schemas.microsoft.com/office/drawing/2014/main" val="127125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In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Two 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Old vs. 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Life threatening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Long duration vs. recent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5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Focus of 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Lady vs. Father of 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46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#12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Yrs. Bleeding vs.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181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Matt. 9:18-26; </a:t>
                      </a:r>
                      <a:r>
                        <a:rPr lang="en-US" sz="3600" b="1" dirty="0"/>
                        <a:t>Mark 5:21-43</a:t>
                      </a:r>
                      <a:r>
                        <a:rPr lang="en-US" sz="3200" dirty="0"/>
                        <a:t>; Luke 8:40-56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2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95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62" y="3140948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Luke 24:1-12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         &amp;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Matthew 5:1-6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E059-74EA-48C9-9C45-B2329651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349A-D05E-4882-A207-6E233640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0FC1B-0787-44C9-9692-077AD33F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335" y="2897"/>
            <a:ext cx="12733234" cy="68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637A-861A-44E2-9F89-3ED8A152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A84D-412E-4CA6-AE04-50320AB0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61B2C-A009-471D-AC73-687C51C8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6284" y="0"/>
            <a:ext cx="14276439" cy="6862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2D3F85-56A1-46D2-AAC3-01F04F600609}"/>
              </a:ext>
            </a:extLst>
          </p:cNvPr>
          <p:cNvSpPr/>
          <p:nvPr/>
        </p:nvSpPr>
        <p:spPr>
          <a:xfrm>
            <a:off x="6260785" y="5707672"/>
            <a:ext cx="5476945" cy="10814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Church of the Holy </a:t>
            </a:r>
            <a:r>
              <a:rPr lang="en-US" sz="3200" b="1" dirty="0" err="1">
                <a:solidFill>
                  <a:srgbClr val="0070C0"/>
                </a:solidFill>
              </a:rPr>
              <a:t>Sepulchre</a:t>
            </a:r>
            <a:r>
              <a:rPr lang="en-US" sz="3200" b="1" dirty="0">
                <a:solidFill>
                  <a:srgbClr val="0070C0"/>
                </a:solidFill>
              </a:rPr>
              <a:t>, Jerusalem</a:t>
            </a:r>
          </a:p>
        </p:txBody>
      </p:sp>
    </p:spTree>
    <p:extLst>
      <p:ext uri="{BB962C8B-B14F-4D97-AF65-F5344CB8AC3E}">
        <p14:creationId xmlns:p14="http://schemas.microsoft.com/office/powerpoint/2010/main" val="55500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940D-D4E3-470F-84AC-BBB9B2CD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1779-30DA-4E8A-B51D-ADC25A869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29F59-AEF7-4324-8CB0-65467273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138"/>
            <a:ext cx="12192000" cy="7782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5C663-17A9-4A5C-B5CE-F55E97C332CC}"/>
              </a:ext>
            </a:extLst>
          </p:cNvPr>
          <p:cNvSpPr txBox="1"/>
          <p:nvPr/>
        </p:nvSpPr>
        <p:spPr>
          <a:xfrm>
            <a:off x="646111" y="570809"/>
            <a:ext cx="1115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Believed to be the location of the crucifixion</a:t>
            </a:r>
          </a:p>
        </p:txBody>
      </p:sp>
    </p:spTree>
    <p:extLst>
      <p:ext uri="{BB962C8B-B14F-4D97-AF65-F5344CB8AC3E}">
        <p14:creationId xmlns:p14="http://schemas.microsoft.com/office/powerpoint/2010/main" val="371609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E32CE1-D113-412E-9933-113646E2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B7C8B-175B-4009-808B-9F66FD10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E5ECD52-6A23-4FF4-8C32-7B5DE9973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3F2B96-5F34-41C9-8E37-A9CD279A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4E02BF-4F0E-44E2-A489-075900B78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624C63-3CCA-4EA6-B822-6E710A82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12AA-F708-4D8A-89CE-1515DEFE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06" y="5217143"/>
            <a:ext cx="11430794" cy="16815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/>
              <a:t>		                     Location where Jesus was believed to be buried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6E4509-6EDC-4B5D-B3B1-E22325B5D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9109" r="3396" b="1"/>
          <a:stretch/>
        </p:blipFill>
        <p:spPr>
          <a:xfrm>
            <a:off x="65608" y="1265767"/>
            <a:ext cx="5161037" cy="46834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224AB20-D4B1-4B7F-B0A4-F3D2A1534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17DD5-888F-449D-B642-5BE609DBDA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0051" y="713529"/>
            <a:ext cx="6778542" cy="43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E32CE1-D113-412E-9933-113646E2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B7C8B-175B-4009-808B-9F66FD10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E5ECD52-6A23-4FF4-8C32-7B5DE9973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3F2B96-5F34-41C9-8E37-A9CD279A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4E02BF-4F0E-44E2-A489-075900B78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624C63-3CCA-4EA6-B822-6E710A82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158A6-03BB-40C1-A224-23A04780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0" y="887715"/>
            <a:ext cx="4549223" cy="5082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/>
              <a:t>“Stone of Unction</a:t>
            </a:r>
            <a:r>
              <a:rPr lang="en-US" sz="4900" dirty="0"/>
              <a:t>”</a:t>
            </a:r>
            <a:br>
              <a:rPr lang="en-US" sz="4900" dirty="0"/>
            </a:br>
            <a:r>
              <a:rPr lang="en-US" sz="4900" dirty="0"/>
              <a:t>- where it is believed that the body of Jesus was laid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AEAEA8-6CF4-478B-84EA-FC38179C3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0805" r="-1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224AB20-D4B1-4B7F-B0A4-F3D2A1534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818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66B5-1FC1-4CD4-B388-6383B471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B977-83F0-4891-B057-CD1087AC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6E5E9-D21E-4FD8-973E-677F18AB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6937" y="1"/>
            <a:ext cx="143589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7FE92-55A9-4BAC-B65E-6FB0EEF0AE24}"/>
              </a:ext>
            </a:extLst>
          </p:cNvPr>
          <p:cNvSpPr txBox="1"/>
          <p:nvPr/>
        </p:nvSpPr>
        <p:spPr>
          <a:xfrm>
            <a:off x="-1136704" y="245508"/>
            <a:ext cx="8128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 HE IS RISEN! </a:t>
            </a:r>
          </a:p>
        </p:txBody>
      </p:sp>
    </p:spTree>
    <p:extLst>
      <p:ext uri="{BB962C8B-B14F-4D97-AF65-F5344CB8AC3E}">
        <p14:creationId xmlns:p14="http://schemas.microsoft.com/office/powerpoint/2010/main" val="188170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4F7C-74D7-4770-91A9-9E5C1B2E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4 Beatitudes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D6613-F04F-490F-B604-8E4EC575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8" y="1454728"/>
            <a:ext cx="11263746" cy="47936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Blessed are the poor in Spirit for theirs is the Kingdom of God</a:t>
            </a:r>
          </a:p>
          <a:p>
            <a:r>
              <a:rPr lang="en-US" dirty="0"/>
              <a:t> Blessed are those who mourn for they will be comforted</a:t>
            </a:r>
          </a:p>
          <a:p>
            <a:r>
              <a:rPr lang="en-US" dirty="0"/>
              <a:t> Blessed are the meek for they will inherit the earth</a:t>
            </a:r>
          </a:p>
          <a:p>
            <a:r>
              <a:rPr lang="en-US" dirty="0"/>
              <a:t> </a:t>
            </a:r>
            <a:r>
              <a:rPr lang="en-US" b="1" dirty="0"/>
              <a:t>Blessed are those who hunger &amp; thirst for righteousness for they will be satisfied</a:t>
            </a:r>
          </a:p>
        </p:txBody>
      </p:sp>
    </p:spTree>
    <p:extLst>
      <p:ext uri="{BB962C8B-B14F-4D97-AF65-F5344CB8AC3E}">
        <p14:creationId xmlns:p14="http://schemas.microsoft.com/office/powerpoint/2010/main" val="233382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9868</TotalTime>
  <Words>206</Words>
  <Application>Microsoft Office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              Easter 2022 Matthew 5:6 Blessed are the Meek   Pastor Sam April 17, 2022</vt:lpstr>
      <vt:lpstr>Scripture Reading</vt:lpstr>
      <vt:lpstr>PowerPoint Presentation</vt:lpstr>
      <vt:lpstr>PowerPoint Presentation</vt:lpstr>
      <vt:lpstr>PowerPoint Presentation</vt:lpstr>
      <vt:lpstr>                       Location where Jesus was believed to be buried</vt:lpstr>
      <vt:lpstr>“Stone of Unction” - where it is believed that the body of Jesus was laid </vt:lpstr>
      <vt:lpstr>PowerPoint Presentation</vt:lpstr>
      <vt:lpstr>The first 4 Beatitudes</vt:lpstr>
      <vt:lpstr>Jesus healing an old woman &amp;       a young girl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44</cp:revision>
  <cp:lastPrinted>2022-03-03T21:21:50Z</cp:lastPrinted>
  <dcterms:created xsi:type="dcterms:W3CDTF">2021-11-19T21:57:39Z</dcterms:created>
  <dcterms:modified xsi:type="dcterms:W3CDTF">2022-04-17T04:32:35Z</dcterms:modified>
</cp:coreProperties>
</file>