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3" r:id="rId3"/>
    <p:sldId id="494" r:id="rId4"/>
    <p:sldId id="487" r:id="rId5"/>
    <p:sldId id="495" r:id="rId6"/>
    <p:sldId id="497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5:7 Blessed are the merciful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Pastor Sam</a:t>
            </a:r>
            <a:br>
              <a:rPr lang="en-US" sz="4000" b="1" dirty="0"/>
            </a:br>
            <a:r>
              <a:rPr lang="en-US" sz="4000" b="1" dirty="0"/>
              <a:t>May 1,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08" y="2670929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The Beatitudes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Matthew 5:1-12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181D-E78F-45B0-8B0E-F469962F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37583" cy="1400530"/>
          </a:xfrm>
        </p:spPr>
        <p:txBody>
          <a:bodyPr/>
          <a:lstStyle/>
          <a:p>
            <a:r>
              <a:rPr lang="en-US" dirty="0"/>
              <a:t>Review of Jesus’s credentials to be</a:t>
            </a:r>
            <a:br>
              <a:rPr lang="en-US" dirty="0"/>
            </a:br>
            <a:r>
              <a:rPr lang="en-US" dirty="0"/>
              <a:t>the Messiah/God the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8B83-37A7-4A6A-9ABA-D16BE885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99327" cy="4484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Royal Line of Abraham &amp; King David</a:t>
            </a:r>
          </a:p>
          <a:p>
            <a:r>
              <a:rPr lang="en-US" dirty="0"/>
              <a:t> Virgin Birth – Immanuel</a:t>
            </a:r>
          </a:p>
          <a:p>
            <a:r>
              <a:rPr lang="en-US" dirty="0"/>
              <a:t> Anointed King by the Magi</a:t>
            </a:r>
          </a:p>
          <a:p>
            <a:r>
              <a:rPr lang="en-US" dirty="0"/>
              <a:t> Anointed King by the last prophet of Israel</a:t>
            </a:r>
          </a:p>
          <a:p>
            <a:r>
              <a:rPr lang="en-US" dirty="0"/>
              <a:t> Affirmed by God the Father &amp; Holy Spirit</a:t>
            </a:r>
          </a:p>
          <a:p>
            <a:r>
              <a:rPr lang="en-US" dirty="0"/>
              <a:t> Defeated Satan in their 1:1 encounter</a:t>
            </a:r>
          </a:p>
          <a:p>
            <a:r>
              <a:rPr lang="en-US" dirty="0"/>
              <a:t> Incredible signs &amp; wonders</a:t>
            </a:r>
          </a:p>
          <a:p>
            <a:r>
              <a:rPr lang="en-US" dirty="0"/>
              <a:t> Preaching the Good News of the Kingdom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 – Blessed!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A1CF29-77C7-431A-BF05-E1321E46BD8B}"/>
              </a:ext>
            </a:extLst>
          </p:cNvPr>
          <p:cNvCxnSpPr>
            <a:cxnSpLocks/>
          </p:cNvCxnSpPr>
          <p:nvPr/>
        </p:nvCxnSpPr>
        <p:spPr>
          <a:xfrm flipV="1">
            <a:off x="184826" y="2042483"/>
            <a:ext cx="11741285" cy="3362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8597" y="5531133"/>
            <a:ext cx="1880399" cy="1143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417127" y="4891432"/>
            <a:ext cx="1606637" cy="1066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3436197" y="2773869"/>
            <a:ext cx="1754303" cy="95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5907671" y="3870451"/>
            <a:ext cx="2882859" cy="876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Righteousness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79FE6-2FBB-4853-96F3-A8589848CD2A}"/>
              </a:ext>
            </a:extLst>
          </p:cNvPr>
          <p:cNvSpPr/>
          <p:nvPr/>
        </p:nvSpPr>
        <p:spPr>
          <a:xfrm>
            <a:off x="7088111" y="1870773"/>
            <a:ext cx="1970309" cy="876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Merciful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7417562" y="5676849"/>
            <a:ext cx="469096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b="1" dirty="0"/>
              <a:t>Invisible/Internal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FEFA606-ADF2-4AFC-B2CC-ACAF9224067F}"/>
              </a:ext>
            </a:extLst>
          </p:cNvPr>
          <p:cNvSpPr/>
          <p:nvPr/>
        </p:nvSpPr>
        <p:spPr>
          <a:xfrm rot="2131795">
            <a:off x="4988302" y="3751859"/>
            <a:ext cx="554399" cy="726341"/>
          </a:xfrm>
          <a:prstGeom prst="rightArrow">
            <a:avLst>
              <a:gd name="adj1" fmla="val 50000"/>
              <a:gd name="adj2" fmla="val 57018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 rot="20458495">
            <a:off x="1808852" y="4973161"/>
            <a:ext cx="473665" cy="505048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C8AF1F9-50E8-46F6-9440-D11FDDFCEDE6}"/>
              </a:ext>
            </a:extLst>
          </p:cNvPr>
          <p:cNvSpPr/>
          <p:nvPr/>
        </p:nvSpPr>
        <p:spPr>
          <a:xfrm>
            <a:off x="7574871" y="2861500"/>
            <a:ext cx="658026" cy="651617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ED983C4-D860-4AB9-9D8D-00423A77C7DF}"/>
              </a:ext>
            </a:extLst>
          </p:cNvPr>
          <p:cNvSpPr/>
          <p:nvPr/>
        </p:nvSpPr>
        <p:spPr>
          <a:xfrm>
            <a:off x="3442440" y="3982923"/>
            <a:ext cx="658026" cy="651617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56588" y="1255406"/>
            <a:ext cx="462530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Visible/External</a:t>
            </a:r>
          </a:p>
        </p:txBody>
      </p:sp>
    </p:spTree>
    <p:extLst>
      <p:ext uri="{BB962C8B-B14F-4D97-AF65-F5344CB8AC3E}">
        <p14:creationId xmlns:p14="http://schemas.microsoft.com/office/powerpoint/2010/main" val="7594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7FE4-A71A-47B6-B543-5F887A0F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Blessed are the merciful for they will receive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C4FB-7B27-41DF-B785-B894F7EA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36060" cy="4195481"/>
          </a:xfrm>
        </p:spPr>
        <p:txBody>
          <a:bodyPr/>
          <a:lstStyle/>
          <a:p>
            <a:r>
              <a:rPr lang="en-US" dirty="0"/>
              <a:t> The Challenge of Mercy for sinful man </a:t>
            </a:r>
          </a:p>
          <a:p>
            <a:r>
              <a:rPr lang="en-US" dirty="0"/>
              <a:t> Cain’s murder of Abel (no mercy)</a:t>
            </a:r>
          </a:p>
          <a:p>
            <a:r>
              <a:rPr lang="en-US" dirty="0"/>
              <a:t> Haman’s vengeance against the Jews</a:t>
            </a:r>
          </a:p>
          <a:p>
            <a:r>
              <a:rPr lang="en-US" dirty="0"/>
              <a:t> The mercilessness of our times…..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5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7FE4-A71A-47B6-B543-5F887A0F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Blessed are the merciful for they will receive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C4FB-7B27-41DF-B785-B894F7EA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06976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3600" dirty="0"/>
              <a:t>Matthew 18:23-35 Parable of the unmerciful servant: importance of forgiveness</a:t>
            </a:r>
          </a:p>
          <a:p>
            <a:endParaRPr lang="en-US" sz="3600" dirty="0"/>
          </a:p>
          <a:p>
            <a:r>
              <a:rPr lang="en-US" sz="3600" dirty="0"/>
              <a:t> Matthew 25:31-46 Parable of the Sheep and the Goats: importance of acts of mercy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 Hebrews 4:15-16 Our merciful high priest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1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11892</TotalTime>
  <Words>220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Matthew 5:7 Blessed are the merciful   Pastor Sam May 1, 2022</vt:lpstr>
      <vt:lpstr>Scripture Reading</vt:lpstr>
      <vt:lpstr>Review of Jesus’s credentials to be the Messiah/God the Son</vt:lpstr>
      <vt:lpstr>Beatitudes – Blessed! </vt:lpstr>
      <vt:lpstr>Blessed are the merciful for they will receive mercy</vt:lpstr>
      <vt:lpstr>Blessed are the merciful for they will receive mercy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51</cp:revision>
  <cp:lastPrinted>2022-03-03T21:21:50Z</cp:lastPrinted>
  <dcterms:created xsi:type="dcterms:W3CDTF">2021-11-19T21:57:39Z</dcterms:created>
  <dcterms:modified xsi:type="dcterms:W3CDTF">2022-05-01T06:18:23Z</dcterms:modified>
</cp:coreProperties>
</file>