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7" r:id="rId2"/>
    <p:sldId id="493" r:id="rId3"/>
    <p:sldId id="503" r:id="rId4"/>
    <p:sldId id="494" r:id="rId5"/>
    <p:sldId id="496" r:id="rId6"/>
    <p:sldId id="484" r:id="rId7"/>
    <p:sldId id="495" r:id="rId8"/>
    <p:sldId id="497" r:id="rId9"/>
    <p:sldId id="499" r:id="rId10"/>
    <p:sldId id="498" r:id="rId11"/>
    <p:sldId id="500" r:id="rId12"/>
    <p:sldId id="502" r:id="rId13"/>
    <p:sldId id="501" r:id="rId14"/>
    <p:sldId id="322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73A189-73DF-BA67-9A3E-59C172646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951771-6FFE-C6BC-3DB6-8EFD2A8D06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3F5D2-0884-460F-975E-FDD77AFBCF1C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915A0-6FBD-E732-941E-EAD92897F9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A4B79-7A20-150C-39DA-B01C9D3B6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60F16-F819-4450-9EDF-EC652ADBD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9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4B8F8-0443-4C6A-B857-252263001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6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677" y="3179352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5:8 Blessed are the pure in heart for they will see God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Pastor Sam</a:t>
            </a:r>
            <a:br>
              <a:rPr lang="en-US" sz="4000" b="1" dirty="0"/>
            </a:br>
            <a:r>
              <a:rPr lang="en-US" sz="4000" b="1" dirty="0"/>
              <a:t>May 8,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4D67-3C1A-5360-D0BA-FB0E559E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will be citizens of heaven?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7D91B-5766-23E1-2183-1992500D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37" y="1711086"/>
            <a:ext cx="10809525" cy="48520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Matt. 5:20 Not people like the Scribes &amp; Pharisees</a:t>
            </a:r>
          </a:p>
          <a:p>
            <a:endParaRPr lang="en-US" dirty="0"/>
          </a:p>
          <a:p>
            <a:r>
              <a:rPr lang="en-US" dirty="0"/>
              <a:t> Matt. 5:48 Those who are perfect</a:t>
            </a:r>
          </a:p>
          <a:p>
            <a:endParaRPr lang="en-US" dirty="0"/>
          </a:p>
          <a:p>
            <a:pPr lvl="1"/>
            <a:r>
              <a:rPr lang="en-US" dirty="0"/>
              <a:t> John 3:16 Those who believe in Jesus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Rom. 5:8 Forgiven sinners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Rom. 6:23 Those receiving God’s gift by faith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7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C21DD-7636-FCA3-018F-B27DB0CC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citizenship in heaven …. On-going sanctification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BFCB7-E445-8539-AD10-ADBF9473E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1088688" cy="4484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Luke 23:39-43 Thief on the cross</a:t>
            </a:r>
          </a:p>
          <a:p>
            <a:endParaRPr lang="en-US" dirty="0"/>
          </a:p>
          <a:p>
            <a:r>
              <a:rPr lang="en-US" dirty="0"/>
              <a:t> James 2:14-16 Those with faith, accompanied by deed/works</a:t>
            </a:r>
          </a:p>
          <a:p>
            <a:endParaRPr lang="en-US" dirty="0"/>
          </a:p>
          <a:p>
            <a:r>
              <a:rPr lang="en-US" dirty="0"/>
              <a:t> James 1:2-4 By trials </a:t>
            </a:r>
            <a:r>
              <a:rPr lang="en-US" dirty="0">
                <a:sym typeface="Wingdings" panose="05000000000000000000" pitchFamily="2" charset="2"/>
              </a:rPr>
              <a:t> steadfastness  perfection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9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7A24-90F7-3CCA-694E-02CF32A3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support for sanctification…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184D-5C4B-F530-35C0-49524BE83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18600"/>
            <a:ext cx="9835305" cy="5136023"/>
          </a:xfrm>
        </p:spPr>
        <p:txBody>
          <a:bodyPr>
            <a:normAutofit/>
          </a:bodyPr>
          <a:lstStyle/>
          <a:p>
            <a:r>
              <a:rPr lang="en-US" dirty="0"/>
              <a:t> Not in isolation</a:t>
            </a:r>
          </a:p>
          <a:p>
            <a:endParaRPr lang="en-US" dirty="0"/>
          </a:p>
          <a:p>
            <a:r>
              <a:rPr lang="en-US" dirty="0"/>
              <a:t> 2 Tim. 3:16-17 The Word of God</a:t>
            </a:r>
          </a:p>
          <a:p>
            <a:endParaRPr lang="en-US" dirty="0"/>
          </a:p>
          <a:p>
            <a:r>
              <a:rPr lang="en-US" dirty="0"/>
              <a:t> Eph. 1:12-14 The Holy Spirit</a:t>
            </a:r>
          </a:p>
          <a:p>
            <a:endParaRPr lang="en-US" dirty="0"/>
          </a:p>
          <a:p>
            <a:r>
              <a:rPr lang="en-US" dirty="0"/>
              <a:t> Heb. 10:24-25 The Body of Christ</a:t>
            </a:r>
          </a:p>
        </p:txBody>
      </p:sp>
    </p:spTree>
    <p:extLst>
      <p:ext uri="{BB962C8B-B14F-4D97-AF65-F5344CB8AC3E}">
        <p14:creationId xmlns:p14="http://schemas.microsoft.com/office/powerpoint/2010/main" val="348683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AB4A3-7525-BDB2-1A16-EFE7B931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090"/>
            <a:ext cx="12192000" cy="41954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8000" dirty="0"/>
              <a:t>Who will see God? </a:t>
            </a:r>
          </a:p>
        </p:txBody>
      </p:sp>
    </p:spTree>
    <p:extLst>
      <p:ext uri="{BB962C8B-B14F-4D97-AF65-F5344CB8AC3E}">
        <p14:creationId xmlns:p14="http://schemas.microsoft.com/office/powerpoint/2010/main" val="3104941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08" y="2670929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The Beatitudes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Matthew 5:1-8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6FB0-99F8-9868-07A7-1CA2BA594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8C6E9-BD3D-399B-EAFC-1E8E3C3E1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BF30F5-7D0F-08A5-7F6E-7203BF147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07" y="-3153"/>
            <a:ext cx="11270586" cy="686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5" y="3001489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Beatitudes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928209" y="6019971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255406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1C06158C-3BC5-E3AB-1B17-28DA42EEF18E}"/>
              </a:ext>
            </a:extLst>
          </p:cNvPr>
          <p:cNvSpPr/>
          <p:nvPr/>
        </p:nvSpPr>
        <p:spPr>
          <a:xfrm>
            <a:off x="7053192" y="353807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7467-1195-C2BD-0BD9-396CA07D7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God hates…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924CD-8F92-6EE1-A118-37709ACF0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06610"/>
            <a:ext cx="8946541" cy="47986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Proverbs 6:16-19</a:t>
            </a:r>
          </a:p>
          <a:p>
            <a:endParaRPr lang="en-US" dirty="0"/>
          </a:p>
          <a:p>
            <a:r>
              <a:rPr lang="en-US" dirty="0"/>
              <a:t> Psalm 11:5</a:t>
            </a:r>
          </a:p>
          <a:p>
            <a:endParaRPr lang="en-US" dirty="0"/>
          </a:p>
          <a:p>
            <a:r>
              <a:rPr lang="en-US" dirty="0"/>
              <a:t> Psalm 5:5 </a:t>
            </a:r>
          </a:p>
          <a:p>
            <a:endParaRPr lang="en-US" dirty="0"/>
          </a:p>
          <a:p>
            <a:r>
              <a:rPr lang="en-US" dirty="0"/>
              <a:t> Romans 3:23</a:t>
            </a:r>
          </a:p>
        </p:txBody>
      </p:sp>
    </p:spTree>
    <p:extLst>
      <p:ext uri="{BB962C8B-B14F-4D97-AF65-F5344CB8AC3E}">
        <p14:creationId xmlns:p14="http://schemas.microsoft.com/office/powerpoint/2010/main" val="311767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2C3E-8300-46AC-9B59-2F1D6B8C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for God’s judgment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8533A-3964-4A45-9F4B-2070644F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90943"/>
            <a:ext cx="10074587" cy="4805082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 Part of God’s Plan (Not arbitrary)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warning given (announced beforehand – mercy)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Gracious/extended time given for repentance (mercy)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arried out per God’s timeline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 carried out without mercy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Consistent with God’s holiness and love (grace/mercy)</a:t>
            </a:r>
          </a:p>
        </p:txBody>
      </p:sp>
    </p:spTree>
    <p:extLst>
      <p:ext uri="{BB962C8B-B14F-4D97-AF65-F5344CB8AC3E}">
        <p14:creationId xmlns:p14="http://schemas.microsoft.com/office/powerpoint/2010/main" val="276567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F57A-4D2F-1F86-940E-E5A9619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God’s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E511B-2423-EB6A-968D-2427B6D9F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591445"/>
            <a:ext cx="11040261" cy="41954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 The time of Noah/Flood (Gen. 6-7)</a:t>
            </a:r>
          </a:p>
          <a:p>
            <a:endParaRPr lang="en-US" dirty="0"/>
          </a:p>
          <a:p>
            <a:r>
              <a:rPr lang="en-US" dirty="0"/>
              <a:t>  The destruction of Sodom &amp; Gomorrah (Gen. 19)</a:t>
            </a:r>
          </a:p>
          <a:p>
            <a:endParaRPr lang="en-US" dirty="0"/>
          </a:p>
          <a:p>
            <a:r>
              <a:rPr lang="en-US" dirty="0"/>
              <a:t> The destruction of God’s Temple (twice!) </a:t>
            </a:r>
          </a:p>
          <a:p>
            <a:endParaRPr lang="en-US" dirty="0"/>
          </a:p>
          <a:p>
            <a:r>
              <a:rPr lang="en-US" dirty="0"/>
              <a:t>The final judgment is coming! (Revelation)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2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1784-3169-0F3D-317A-97198DD8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bad news to fully grasp the Good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42FC6-8C40-BC9A-807E-93CB1D0A5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9588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 Does Jesus know you? </a:t>
            </a:r>
          </a:p>
          <a:p>
            <a:endParaRPr lang="en-US" dirty="0"/>
          </a:p>
          <a:p>
            <a:r>
              <a:rPr lang="en-US" dirty="0"/>
              <a:t> Do you exhibit the Beatitude attitude? </a:t>
            </a:r>
          </a:p>
        </p:txBody>
      </p:sp>
    </p:spTree>
    <p:extLst>
      <p:ext uri="{BB962C8B-B14F-4D97-AF65-F5344CB8AC3E}">
        <p14:creationId xmlns:p14="http://schemas.microsoft.com/office/powerpoint/2010/main" val="411076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5" y="3001489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Beatitudes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928209" y="6019971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255406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1C06158C-3BC5-E3AB-1B17-28DA42EEF18E}"/>
              </a:ext>
            </a:extLst>
          </p:cNvPr>
          <p:cNvSpPr/>
          <p:nvPr/>
        </p:nvSpPr>
        <p:spPr>
          <a:xfrm>
            <a:off x="7053192" y="353807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91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14103</TotalTime>
  <Words>366</Words>
  <Application>Microsoft Office PowerPoint</Application>
  <PresentationFormat>Widescreen</PresentationFormat>
  <Paragraphs>93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                 Matthew 5:8 Blessed are the pure in heart for they will see God   Pastor Sam May 8, 2022</vt:lpstr>
      <vt:lpstr>Scripture Reading</vt:lpstr>
      <vt:lpstr>PowerPoint Presentation</vt:lpstr>
      <vt:lpstr>Beatitudes</vt:lpstr>
      <vt:lpstr>Things that God hates…</vt:lpstr>
      <vt:lpstr>Pattern for God’s judgment </vt:lpstr>
      <vt:lpstr>Examples of God’s judgment</vt:lpstr>
      <vt:lpstr>Understanding the bad news to fully grasp the Good News</vt:lpstr>
      <vt:lpstr>Beatitudes</vt:lpstr>
      <vt:lpstr>Who will be citizens of heaven? </vt:lpstr>
      <vt:lpstr>Proof of citizenship in heaven …. On-going sanctification</vt:lpstr>
      <vt:lpstr>God’s support for sanctification…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59</cp:revision>
  <cp:lastPrinted>2022-05-06T21:34:06Z</cp:lastPrinted>
  <dcterms:created xsi:type="dcterms:W3CDTF">2021-11-19T21:57:39Z</dcterms:created>
  <dcterms:modified xsi:type="dcterms:W3CDTF">2022-05-08T05:37:18Z</dcterms:modified>
</cp:coreProperties>
</file>