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307" r:id="rId2"/>
    <p:sldId id="495" r:id="rId3"/>
    <p:sldId id="491" r:id="rId4"/>
    <p:sldId id="494" r:id="rId5"/>
    <p:sldId id="493" r:id="rId6"/>
    <p:sldId id="322" r:id="rId7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Matt 5:10-12 Blessed are the persecuted</a:t>
            </a:r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May 22,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The Beatitudes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Matthew 5:10-12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1752A4A4-64E4-F649-AB05-1A2AC224B763}"/>
              </a:ext>
            </a:extLst>
          </p:cNvPr>
          <p:cNvSpPr/>
          <p:nvPr/>
        </p:nvSpPr>
        <p:spPr>
          <a:xfrm rot="10800000">
            <a:off x="11985" y="3001489"/>
            <a:ext cx="12188283" cy="3870668"/>
          </a:xfrm>
          <a:custGeom>
            <a:avLst/>
            <a:gdLst>
              <a:gd name="connsiteX0" fmla="*/ 0 w 12232888"/>
              <a:gd name="connsiteY0" fmla="*/ 0 h 5486400"/>
              <a:gd name="connsiteX1" fmla="*/ 12232888 w 12232888"/>
              <a:gd name="connsiteY1" fmla="*/ 22302 h 5486400"/>
              <a:gd name="connsiteX2" fmla="*/ 12188283 w 12232888"/>
              <a:gd name="connsiteY2" fmla="*/ 1929161 h 5486400"/>
              <a:gd name="connsiteX3" fmla="*/ 11151 w 12232888"/>
              <a:gd name="connsiteY3" fmla="*/ 5486400 h 5486400"/>
              <a:gd name="connsiteX4" fmla="*/ 0 w 12232888"/>
              <a:gd name="connsiteY4" fmla="*/ 0 h 5486400"/>
              <a:gd name="connsiteX0" fmla="*/ 0 w 12188283"/>
              <a:gd name="connsiteY0" fmla="*/ 0 h 5486400"/>
              <a:gd name="connsiteX1" fmla="*/ 12188283 w 12188283"/>
              <a:gd name="connsiteY1" fmla="*/ 22302 h 5486400"/>
              <a:gd name="connsiteX2" fmla="*/ 12188283 w 12188283"/>
              <a:gd name="connsiteY2" fmla="*/ 1929161 h 5486400"/>
              <a:gd name="connsiteX3" fmla="*/ 11151 w 12188283"/>
              <a:gd name="connsiteY3" fmla="*/ 5486400 h 5486400"/>
              <a:gd name="connsiteX4" fmla="*/ 0 w 12188283"/>
              <a:gd name="connsiteY4" fmla="*/ 0 h 5486400"/>
              <a:gd name="connsiteX0" fmla="*/ 0 w 12188283"/>
              <a:gd name="connsiteY0" fmla="*/ 0 h 4336911"/>
              <a:gd name="connsiteX1" fmla="*/ 12188283 w 12188283"/>
              <a:gd name="connsiteY1" fmla="*/ 22302 h 4336911"/>
              <a:gd name="connsiteX2" fmla="*/ 12188283 w 12188283"/>
              <a:gd name="connsiteY2" fmla="*/ 1929161 h 4336911"/>
              <a:gd name="connsiteX3" fmla="*/ 0 w 12188283"/>
              <a:gd name="connsiteY3" fmla="*/ 4336911 h 4336911"/>
              <a:gd name="connsiteX4" fmla="*/ 0 w 12188283"/>
              <a:gd name="connsiteY4" fmla="*/ 0 h 433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283" h="4336911">
                <a:moveTo>
                  <a:pt x="0" y="0"/>
                </a:moveTo>
                <a:lnTo>
                  <a:pt x="12188283" y="22302"/>
                </a:lnTo>
                <a:lnTo>
                  <a:pt x="12188283" y="1929161"/>
                </a:lnTo>
                <a:lnTo>
                  <a:pt x="0" y="43369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DFE5F-4A44-4348-8DC1-4F5AE31FE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361" y="244479"/>
            <a:ext cx="9404723" cy="1400530"/>
          </a:xfrm>
        </p:spPr>
        <p:txBody>
          <a:bodyPr/>
          <a:lstStyle/>
          <a:p>
            <a:pPr algn="ctr"/>
            <a:r>
              <a:rPr lang="en-US" b="1" dirty="0"/>
              <a:t>Beatitudes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E6835-EE75-4CC9-8AAF-046636BD77FF}"/>
              </a:ext>
            </a:extLst>
          </p:cNvPr>
          <p:cNvSpPr/>
          <p:nvPr/>
        </p:nvSpPr>
        <p:spPr>
          <a:xfrm>
            <a:off x="291381" y="5267173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Poor in Spirit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5E7A9-7FA5-4826-B281-CAD7FD6B27F2}"/>
              </a:ext>
            </a:extLst>
          </p:cNvPr>
          <p:cNvSpPr/>
          <p:nvPr/>
        </p:nvSpPr>
        <p:spPr>
          <a:xfrm>
            <a:off x="2382111" y="4891061"/>
            <a:ext cx="1754303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Mourn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3F418-40A5-4AF7-AC30-5CF39B9E5088}"/>
              </a:ext>
            </a:extLst>
          </p:cNvPr>
          <p:cNvSpPr/>
          <p:nvPr/>
        </p:nvSpPr>
        <p:spPr>
          <a:xfrm>
            <a:off x="2763511" y="3590693"/>
            <a:ext cx="1754303" cy="950041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Meek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B8F2F-5139-4621-82D7-B81C099BC7CC}"/>
              </a:ext>
            </a:extLst>
          </p:cNvPr>
          <p:cNvSpPr/>
          <p:nvPr/>
        </p:nvSpPr>
        <p:spPr>
          <a:xfrm>
            <a:off x="4800443" y="4189546"/>
            <a:ext cx="2611366" cy="913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H&amp;T for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Righteousness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D11CF3-EBB1-4E1A-9448-06AEB37EF82B}"/>
              </a:ext>
            </a:extLst>
          </p:cNvPr>
          <p:cNvSpPr txBox="1">
            <a:spLocks/>
          </p:cNvSpPr>
          <p:nvPr/>
        </p:nvSpPr>
        <p:spPr>
          <a:xfrm>
            <a:off x="6949329" y="6100595"/>
            <a:ext cx="5116714" cy="757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INVISIBLE/INTERNAL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866B4E-E15A-461D-B2A9-1F991FA4DB1C}"/>
              </a:ext>
            </a:extLst>
          </p:cNvPr>
          <p:cNvSpPr/>
          <p:nvPr/>
        </p:nvSpPr>
        <p:spPr>
          <a:xfrm>
            <a:off x="2045684" y="5145953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FF0654-02F0-4706-B493-4AD40F60432B}"/>
              </a:ext>
            </a:extLst>
          </p:cNvPr>
          <p:cNvSpPr txBox="1">
            <a:spLocks/>
          </p:cNvSpPr>
          <p:nvPr/>
        </p:nvSpPr>
        <p:spPr>
          <a:xfrm>
            <a:off x="69458" y="1255406"/>
            <a:ext cx="4625306" cy="7201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VISIBLE/EXTERNAL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4F689D-647B-47CF-A6BC-AE88BC873332}"/>
              </a:ext>
            </a:extLst>
          </p:cNvPr>
          <p:cNvSpPr/>
          <p:nvPr/>
        </p:nvSpPr>
        <p:spPr>
          <a:xfrm>
            <a:off x="7571150" y="3814035"/>
            <a:ext cx="1754303" cy="9132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Pure in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Heart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0C4BC-9EE2-E14E-BC6C-2E691C43F904}"/>
              </a:ext>
            </a:extLst>
          </p:cNvPr>
          <p:cNvSpPr/>
          <p:nvPr/>
        </p:nvSpPr>
        <p:spPr>
          <a:xfrm>
            <a:off x="5195026" y="2805132"/>
            <a:ext cx="1754303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Merciful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84588C-EAFC-8B47-87FD-4252E9800FC2}"/>
              </a:ext>
            </a:extLst>
          </p:cNvPr>
          <p:cNvSpPr/>
          <p:nvPr/>
        </p:nvSpPr>
        <p:spPr>
          <a:xfrm>
            <a:off x="7667095" y="2496004"/>
            <a:ext cx="1754303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Peace-makers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591249-64F4-0748-A1EF-EAA4A1D4CFB7}"/>
              </a:ext>
            </a:extLst>
          </p:cNvPr>
          <p:cNvSpPr/>
          <p:nvPr/>
        </p:nvSpPr>
        <p:spPr>
          <a:xfrm>
            <a:off x="9793203" y="1948356"/>
            <a:ext cx="2124467" cy="913283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Persecuted for Good</a:t>
            </a:r>
          </a:p>
        </p:txBody>
      </p:sp>
      <p:sp>
        <p:nvSpPr>
          <p:cNvPr id="30" name="Arrow: Right 14">
            <a:extLst>
              <a:ext uri="{FF2B5EF4-FFF2-40B4-BE49-F238E27FC236}">
                <a16:creationId xmlns:a16="http://schemas.microsoft.com/office/drawing/2014/main" id="{D64B3D84-4E5F-C540-BC04-5B4F541B1A82}"/>
              </a:ext>
            </a:extLst>
          </p:cNvPr>
          <p:cNvSpPr/>
          <p:nvPr/>
        </p:nvSpPr>
        <p:spPr>
          <a:xfrm>
            <a:off x="4514146" y="4141139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14">
            <a:extLst>
              <a:ext uri="{FF2B5EF4-FFF2-40B4-BE49-F238E27FC236}">
                <a16:creationId xmlns:a16="http://schemas.microsoft.com/office/drawing/2014/main" id="{7BAB7DEA-40BC-944B-8BCF-6FBE813BF57B}"/>
              </a:ext>
            </a:extLst>
          </p:cNvPr>
          <p:cNvSpPr/>
          <p:nvPr/>
        </p:nvSpPr>
        <p:spPr>
          <a:xfrm rot="16200000">
            <a:off x="3115842" y="4405906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14">
            <a:extLst>
              <a:ext uri="{FF2B5EF4-FFF2-40B4-BE49-F238E27FC236}">
                <a16:creationId xmlns:a16="http://schemas.microsoft.com/office/drawing/2014/main" id="{8918FAED-9A2D-284B-96E9-10D553BD9107}"/>
              </a:ext>
            </a:extLst>
          </p:cNvPr>
          <p:cNvSpPr/>
          <p:nvPr/>
        </p:nvSpPr>
        <p:spPr>
          <a:xfrm rot="16200000">
            <a:off x="5836741" y="3697887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14">
            <a:extLst>
              <a:ext uri="{FF2B5EF4-FFF2-40B4-BE49-F238E27FC236}">
                <a16:creationId xmlns:a16="http://schemas.microsoft.com/office/drawing/2014/main" id="{B6EA95FE-0415-4C45-B4C5-CD58FF9083F5}"/>
              </a:ext>
            </a:extLst>
          </p:cNvPr>
          <p:cNvSpPr/>
          <p:nvPr/>
        </p:nvSpPr>
        <p:spPr>
          <a:xfrm rot="16200000">
            <a:off x="8401522" y="3334818"/>
            <a:ext cx="465261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14">
            <a:extLst>
              <a:ext uri="{FF2B5EF4-FFF2-40B4-BE49-F238E27FC236}">
                <a16:creationId xmlns:a16="http://schemas.microsoft.com/office/drawing/2014/main" id="{E46A4D45-B5D6-514A-BA6C-3A95021B3A27}"/>
              </a:ext>
            </a:extLst>
          </p:cNvPr>
          <p:cNvSpPr/>
          <p:nvPr/>
        </p:nvSpPr>
        <p:spPr>
          <a:xfrm>
            <a:off x="9421956" y="2393847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14">
            <a:extLst>
              <a:ext uri="{FF2B5EF4-FFF2-40B4-BE49-F238E27FC236}">
                <a16:creationId xmlns:a16="http://schemas.microsoft.com/office/drawing/2014/main" id="{9BDF41E6-A59D-8189-C8F5-C208B85587CC}"/>
              </a:ext>
            </a:extLst>
          </p:cNvPr>
          <p:cNvSpPr/>
          <p:nvPr/>
        </p:nvSpPr>
        <p:spPr>
          <a:xfrm>
            <a:off x="7050829" y="3550054"/>
            <a:ext cx="473665" cy="50504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5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D5B7-BCA7-17EB-1C8D-184819ED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Blessed are the persecuted…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A467-F2E3-D239-7007-CB9EDF5A6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769806"/>
            <a:ext cx="11368908" cy="4478593"/>
          </a:xfrm>
        </p:spPr>
        <p:txBody>
          <a:bodyPr/>
          <a:lstStyle/>
          <a:p>
            <a:r>
              <a:rPr lang="en-US" dirty="0"/>
              <a:t> Why must there be persecution &amp; suffering? </a:t>
            </a:r>
          </a:p>
          <a:p>
            <a:r>
              <a:rPr lang="en-US" dirty="0"/>
              <a:t> For followers of Christ, persecution is inevitable</a:t>
            </a:r>
          </a:p>
          <a:p>
            <a:r>
              <a:rPr lang="en-US" dirty="0"/>
              <a:t> Overcoming persecution</a:t>
            </a:r>
          </a:p>
          <a:p>
            <a:r>
              <a:rPr lang="en-US" dirty="0"/>
              <a:t> Ultimate Goal </a:t>
            </a:r>
            <a:r>
              <a:rPr lang="en-US" dirty="0">
                <a:sym typeface="Wingdings" panose="05000000000000000000" pitchFamily="2" charset="2"/>
              </a:rPr>
              <a:t> Sanctification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4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6C5E-8742-B993-F71D-F555F360A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E1601-EB2F-F1E4-7A09-D4A076FBA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C5F63-FEB8-1E4D-340E-2D7A707F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"/>
            <a:ext cx="12192000" cy="703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4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5451</TotalTime>
  <Words>101</Words>
  <Application>Microsoft Office PowerPoint</Application>
  <PresentationFormat>Widescreen</PresentationFormat>
  <Paragraphs>28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              Matt 5:10-12 Blessed are the persecuted   Pastor Sam May 22, 2022</vt:lpstr>
      <vt:lpstr>Scripture Reading</vt:lpstr>
      <vt:lpstr>Beatitudes</vt:lpstr>
      <vt:lpstr>Blessed are the persecuted…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53</cp:revision>
  <cp:lastPrinted>2022-03-03T21:21:50Z</cp:lastPrinted>
  <dcterms:created xsi:type="dcterms:W3CDTF">2021-11-19T21:57:39Z</dcterms:created>
  <dcterms:modified xsi:type="dcterms:W3CDTF">2022-05-21T16:38:56Z</dcterms:modified>
</cp:coreProperties>
</file>