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307" r:id="rId2"/>
    <p:sldId id="499" r:id="rId3"/>
    <p:sldId id="498" r:id="rId4"/>
    <p:sldId id="501" r:id="rId5"/>
    <p:sldId id="491" r:id="rId6"/>
    <p:sldId id="500" r:id="rId7"/>
    <p:sldId id="496" r:id="rId8"/>
    <p:sldId id="486" r:id="rId9"/>
    <p:sldId id="497" r:id="rId10"/>
    <p:sldId id="488" r:id="rId11"/>
    <p:sldId id="494" r:id="rId12"/>
    <p:sldId id="489" r:id="rId13"/>
    <p:sldId id="493" r:id="rId14"/>
    <p:sldId id="322" r:id="rId15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 5:1-12 Overview of the Beatitudes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May 29,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4556-7B25-4FB0-A9F5-8DBC7CD4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03" y="1034042"/>
            <a:ext cx="4486541" cy="283720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“Blessed are the merciful…”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D73FF-C185-40C4-B859-0FF13989F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449" y="0"/>
            <a:ext cx="7252009" cy="68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5FE7-744D-A547-256D-9D4AE833D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6732-0E6B-67FF-15ED-3B774F27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B540E-E787-EA0C-A9DA-95409D9E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53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A97B3-4E3A-6D61-39B6-59D06B1D97FE}"/>
              </a:ext>
            </a:extLst>
          </p:cNvPr>
          <p:cNvSpPr txBox="1"/>
          <p:nvPr/>
        </p:nvSpPr>
        <p:spPr>
          <a:xfrm>
            <a:off x="2486826" y="401234"/>
            <a:ext cx="5432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Jesus the merciful</a:t>
            </a:r>
          </a:p>
        </p:txBody>
      </p:sp>
    </p:spTree>
    <p:extLst>
      <p:ext uri="{BB962C8B-B14F-4D97-AF65-F5344CB8AC3E}">
        <p14:creationId xmlns:p14="http://schemas.microsoft.com/office/powerpoint/2010/main" val="400545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9ED527-7359-4E90-907E-0A6DDBCD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401" y="-102549"/>
            <a:ext cx="12506401" cy="6844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586AF-8390-4444-AA5E-C687FDBC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863" y="1721448"/>
            <a:ext cx="3204673" cy="140052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</a:schemeClr>
                </a:solidFill>
              </a:rPr>
              <a:t>Peacemaker </a:t>
            </a:r>
            <a:r>
              <a:rPr lang="en-US" sz="3600" b="1" dirty="0">
                <a:solidFill>
                  <a:srgbClr val="FFFF00"/>
                </a:solidFill>
              </a:rPr>
              <a:t>The Prince of Peace paid the price for our peace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02D116-845B-4145-8A06-27ABF479A8F5}"/>
              </a:ext>
            </a:extLst>
          </p:cNvPr>
          <p:cNvSpPr txBox="1">
            <a:spLocks/>
          </p:cNvSpPr>
          <p:nvPr/>
        </p:nvSpPr>
        <p:spPr>
          <a:xfrm>
            <a:off x="743484" y="5597503"/>
            <a:ext cx="1121208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Christ persecuted for righteousness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8E2834-B1F6-F07D-786C-0D640E387E72}"/>
              </a:ext>
            </a:extLst>
          </p:cNvPr>
          <p:cNvSpPr txBox="1"/>
          <p:nvPr/>
        </p:nvSpPr>
        <p:spPr>
          <a:xfrm>
            <a:off x="226464" y="116071"/>
            <a:ext cx="23116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Jesus the </a:t>
            </a:r>
            <a:r>
              <a:rPr lang="en-US" sz="4000" b="1" dirty="0">
                <a:solidFill>
                  <a:schemeClr val="tx1">
                    <a:lumMod val="95000"/>
                  </a:schemeClr>
                </a:solidFill>
              </a:rPr>
              <a:t>pure of heart, </a:t>
            </a:r>
            <a:r>
              <a:rPr lang="en-US" sz="4000" b="1" dirty="0">
                <a:solidFill>
                  <a:srgbClr val="FFFF00"/>
                </a:solidFill>
              </a:rPr>
              <a:t>the  perfect sacrifice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37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8F94-D828-2E24-13B6-A5D095DB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42B713-5BDD-54BF-48F0-533B4F20F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438709"/>
              </p:ext>
            </p:extLst>
          </p:nvPr>
        </p:nvGraphicFramePr>
        <p:xfrm>
          <a:off x="8546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856">
                  <a:extLst>
                    <a:ext uri="{9D8B030D-6E8A-4147-A177-3AD203B41FA5}">
                      <a16:colId xmlns:a16="http://schemas.microsoft.com/office/drawing/2014/main" val="2414380793"/>
                    </a:ext>
                  </a:extLst>
                </a:gridCol>
                <a:gridCol w="3649054">
                  <a:extLst>
                    <a:ext uri="{9D8B030D-6E8A-4147-A177-3AD203B41FA5}">
                      <a16:colId xmlns:a16="http://schemas.microsoft.com/office/drawing/2014/main" val="3579377630"/>
                    </a:ext>
                  </a:extLst>
                </a:gridCol>
                <a:gridCol w="5304090">
                  <a:extLst>
                    <a:ext uri="{9D8B030D-6E8A-4147-A177-3AD203B41FA5}">
                      <a16:colId xmlns:a16="http://schemas.microsoft.com/office/drawing/2014/main" val="1186138545"/>
                    </a:ext>
                  </a:extLst>
                </a:gridCol>
              </a:tblGrid>
              <a:tr h="1124571"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are…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Blessings…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Things God hates… </a:t>
                      </a:r>
                    </a:p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(Prov. 6: 16-19)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44173"/>
                  </a:ext>
                </a:extLst>
              </a:tr>
              <a:tr h="651537">
                <a:tc>
                  <a:txBody>
                    <a:bodyPr/>
                    <a:lstStyle/>
                    <a:p>
                      <a:r>
                        <a:rPr lang="en-US" sz="2400" dirty="0"/>
                        <a:t>Poor in Spirit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Kingdom of Heaven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Haughty Eyes (arrogance)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02978"/>
                  </a:ext>
                </a:extLst>
              </a:tr>
              <a:tr h="651537">
                <a:tc>
                  <a:txBody>
                    <a:bodyPr/>
                    <a:lstStyle/>
                    <a:p>
                      <a:r>
                        <a:rPr lang="en-US" sz="2400" dirty="0"/>
                        <a:t>Mourn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Comfort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Lying tongue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42275"/>
                  </a:ext>
                </a:extLst>
              </a:tr>
              <a:tr h="667035">
                <a:tc>
                  <a:txBody>
                    <a:bodyPr/>
                    <a:lstStyle/>
                    <a:p>
                      <a:r>
                        <a:rPr lang="en-US" sz="2400" dirty="0"/>
                        <a:t>Meek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Inherit the earth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Hands that shed innocent blood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1096"/>
                  </a:ext>
                </a:extLst>
              </a:tr>
              <a:tr h="934757">
                <a:tc>
                  <a:txBody>
                    <a:bodyPr/>
                    <a:lstStyle/>
                    <a:p>
                      <a:r>
                        <a:rPr lang="en-US" sz="2400" dirty="0"/>
                        <a:t>Hunger &amp; Thirst for righteousness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Satisfaction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Heart that devises wicked plans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071504"/>
                  </a:ext>
                </a:extLst>
              </a:tr>
              <a:tr h="651537">
                <a:tc>
                  <a:txBody>
                    <a:bodyPr/>
                    <a:lstStyle/>
                    <a:p>
                      <a:r>
                        <a:rPr lang="en-US" sz="2400" dirty="0"/>
                        <a:t>Merciful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Receive mercy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Those who rush to evil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97280"/>
                  </a:ext>
                </a:extLst>
              </a:tr>
              <a:tr h="651537">
                <a:tc>
                  <a:txBody>
                    <a:bodyPr/>
                    <a:lstStyle/>
                    <a:p>
                      <a:r>
                        <a:rPr lang="en-US" sz="2400" dirty="0"/>
                        <a:t>Pure in Heart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See God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False witness/habitual liars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99289"/>
                  </a:ext>
                </a:extLst>
              </a:tr>
              <a:tr h="651537">
                <a:tc>
                  <a:txBody>
                    <a:bodyPr/>
                    <a:lstStyle/>
                    <a:p>
                      <a:r>
                        <a:rPr lang="en-US" sz="2400" dirty="0"/>
                        <a:t>Peacemakers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Sons of God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Sows discord among brothers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12098"/>
                  </a:ext>
                </a:extLst>
              </a:tr>
              <a:tr h="873952">
                <a:tc>
                  <a:txBody>
                    <a:bodyPr/>
                    <a:lstStyle/>
                    <a:p>
                      <a:r>
                        <a:rPr lang="en-US" sz="2400" dirty="0"/>
                        <a:t>Persecuted for righteousness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Kingdom of Heaven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Lake of Fire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851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2A1D509-6858-D49E-ED4B-2C531EEBBB87}"/>
              </a:ext>
            </a:extLst>
          </p:cNvPr>
          <p:cNvSpPr/>
          <p:nvPr/>
        </p:nvSpPr>
        <p:spPr>
          <a:xfrm>
            <a:off x="6896456" y="0"/>
            <a:ext cx="5295544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931B2-720E-FC11-0B57-0DEF9D77F2CC}"/>
              </a:ext>
            </a:extLst>
          </p:cNvPr>
          <p:cNvSpPr/>
          <p:nvPr/>
        </p:nvSpPr>
        <p:spPr>
          <a:xfrm>
            <a:off x="38456" y="0"/>
            <a:ext cx="6828090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8B622F-9C83-0D3F-5621-4A688AF4127A}"/>
              </a:ext>
            </a:extLst>
          </p:cNvPr>
          <p:cNvCxnSpPr/>
          <p:nvPr/>
        </p:nvCxnSpPr>
        <p:spPr>
          <a:xfrm>
            <a:off x="6896456" y="5964964"/>
            <a:ext cx="525708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4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Beatitudes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Matthew 5:10-12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6E5E5-DFBE-5407-0E4D-0CF56BC5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517" y="3410493"/>
            <a:ext cx="3724107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The Ridiculous: Man’s struggle to find meaning in life….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E56A7-2B14-4ABE-8DF3-40C07E64B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140D5101-D8FB-4102-A338-49651E97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3E26159-C029-4449-8912-A9B418CC3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C06E4-5D6A-ADC0-E5D7-29B98CFB2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3854" y="1227562"/>
            <a:ext cx="6270662" cy="44024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171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3F0D-F753-AF76-9914-E879E8D4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the tragic….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0C157-2208-76AE-ECF3-069D3D5F6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EE85-BB03-9568-8D62-119B59F66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38" y="1411638"/>
            <a:ext cx="8659815" cy="53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752A4A4-64E4-F649-AB05-1A2AC224B763}"/>
              </a:ext>
            </a:extLst>
          </p:cNvPr>
          <p:cNvSpPr/>
          <p:nvPr/>
        </p:nvSpPr>
        <p:spPr>
          <a:xfrm rot="10800000">
            <a:off x="11985" y="3001489"/>
            <a:ext cx="12188283" cy="3870668"/>
          </a:xfrm>
          <a:custGeom>
            <a:avLst/>
            <a:gdLst>
              <a:gd name="connsiteX0" fmla="*/ 0 w 12232888"/>
              <a:gd name="connsiteY0" fmla="*/ 0 h 5486400"/>
              <a:gd name="connsiteX1" fmla="*/ 12232888 w 12232888"/>
              <a:gd name="connsiteY1" fmla="*/ 22302 h 5486400"/>
              <a:gd name="connsiteX2" fmla="*/ 12188283 w 12232888"/>
              <a:gd name="connsiteY2" fmla="*/ 1929161 h 5486400"/>
              <a:gd name="connsiteX3" fmla="*/ 11151 w 12232888"/>
              <a:gd name="connsiteY3" fmla="*/ 5486400 h 5486400"/>
              <a:gd name="connsiteX4" fmla="*/ 0 w 12232888"/>
              <a:gd name="connsiteY4" fmla="*/ 0 h 5486400"/>
              <a:gd name="connsiteX0" fmla="*/ 0 w 12188283"/>
              <a:gd name="connsiteY0" fmla="*/ 0 h 5486400"/>
              <a:gd name="connsiteX1" fmla="*/ 12188283 w 12188283"/>
              <a:gd name="connsiteY1" fmla="*/ 22302 h 5486400"/>
              <a:gd name="connsiteX2" fmla="*/ 12188283 w 12188283"/>
              <a:gd name="connsiteY2" fmla="*/ 1929161 h 5486400"/>
              <a:gd name="connsiteX3" fmla="*/ 11151 w 12188283"/>
              <a:gd name="connsiteY3" fmla="*/ 5486400 h 5486400"/>
              <a:gd name="connsiteX4" fmla="*/ 0 w 12188283"/>
              <a:gd name="connsiteY4" fmla="*/ 0 h 5486400"/>
              <a:gd name="connsiteX0" fmla="*/ 0 w 12188283"/>
              <a:gd name="connsiteY0" fmla="*/ 0 h 4336911"/>
              <a:gd name="connsiteX1" fmla="*/ 12188283 w 12188283"/>
              <a:gd name="connsiteY1" fmla="*/ 22302 h 4336911"/>
              <a:gd name="connsiteX2" fmla="*/ 12188283 w 12188283"/>
              <a:gd name="connsiteY2" fmla="*/ 1929161 h 4336911"/>
              <a:gd name="connsiteX3" fmla="*/ 0 w 12188283"/>
              <a:gd name="connsiteY3" fmla="*/ 4336911 h 4336911"/>
              <a:gd name="connsiteX4" fmla="*/ 0 w 12188283"/>
              <a:gd name="connsiteY4" fmla="*/ 0 h 433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3" h="4336911">
                <a:moveTo>
                  <a:pt x="0" y="0"/>
                </a:moveTo>
                <a:lnTo>
                  <a:pt x="12188283" y="22302"/>
                </a:lnTo>
                <a:lnTo>
                  <a:pt x="12188283" y="1929161"/>
                </a:lnTo>
                <a:lnTo>
                  <a:pt x="0" y="4336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Beatitudes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1381" y="5267173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382111" y="4891061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2763511" y="3590693"/>
            <a:ext cx="1754303" cy="950041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4800443" y="4189546"/>
            <a:ext cx="2611366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Righteousness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6928209" y="6019971"/>
            <a:ext cx="5116714" cy="757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INVISIBLE/INTERNAL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>
            <a:off x="2045684" y="5145953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69458" y="1255406"/>
            <a:ext cx="4625306" cy="720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VISIBLE/EXTERNAL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4F689D-647B-47CF-A6BC-AE88BC873332}"/>
              </a:ext>
            </a:extLst>
          </p:cNvPr>
          <p:cNvSpPr/>
          <p:nvPr/>
        </p:nvSpPr>
        <p:spPr>
          <a:xfrm>
            <a:off x="7571150" y="3814035"/>
            <a:ext cx="1754303" cy="9132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Pure 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Heart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0C4BC-9EE2-E14E-BC6C-2E691C43F904}"/>
              </a:ext>
            </a:extLst>
          </p:cNvPr>
          <p:cNvSpPr/>
          <p:nvPr/>
        </p:nvSpPr>
        <p:spPr>
          <a:xfrm>
            <a:off x="5195026" y="2805132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Merciful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4588C-EAFC-8B47-87FD-4252E9800FC2}"/>
              </a:ext>
            </a:extLst>
          </p:cNvPr>
          <p:cNvSpPr/>
          <p:nvPr/>
        </p:nvSpPr>
        <p:spPr>
          <a:xfrm>
            <a:off x="7667095" y="2496004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Peace-makers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591249-64F4-0748-A1EF-EAA4A1D4CFB7}"/>
              </a:ext>
            </a:extLst>
          </p:cNvPr>
          <p:cNvSpPr/>
          <p:nvPr/>
        </p:nvSpPr>
        <p:spPr>
          <a:xfrm>
            <a:off x="9793203" y="1948356"/>
            <a:ext cx="2124467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Persecuted for Good</a:t>
            </a: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D64B3D84-4E5F-C540-BC04-5B4F541B1A82}"/>
              </a:ext>
            </a:extLst>
          </p:cNvPr>
          <p:cNvSpPr/>
          <p:nvPr/>
        </p:nvSpPr>
        <p:spPr>
          <a:xfrm>
            <a:off x="4514146" y="4141139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7BAB7DEA-40BC-944B-8BCF-6FBE813BF57B}"/>
              </a:ext>
            </a:extLst>
          </p:cNvPr>
          <p:cNvSpPr/>
          <p:nvPr/>
        </p:nvSpPr>
        <p:spPr>
          <a:xfrm rot="16200000">
            <a:off x="3115842" y="4405906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4">
            <a:extLst>
              <a:ext uri="{FF2B5EF4-FFF2-40B4-BE49-F238E27FC236}">
                <a16:creationId xmlns:a16="http://schemas.microsoft.com/office/drawing/2014/main" id="{8918FAED-9A2D-284B-96E9-10D553BD9107}"/>
              </a:ext>
            </a:extLst>
          </p:cNvPr>
          <p:cNvSpPr/>
          <p:nvPr/>
        </p:nvSpPr>
        <p:spPr>
          <a:xfrm rot="16200000">
            <a:off x="5836741" y="3697887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14">
            <a:extLst>
              <a:ext uri="{FF2B5EF4-FFF2-40B4-BE49-F238E27FC236}">
                <a16:creationId xmlns:a16="http://schemas.microsoft.com/office/drawing/2014/main" id="{B6EA95FE-0415-4C45-B4C5-CD58FF9083F5}"/>
              </a:ext>
            </a:extLst>
          </p:cNvPr>
          <p:cNvSpPr/>
          <p:nvPr/>
        </p:nvSpPr>
        <p:spPr>
          <a:xfrm rot="16200000">
            <a:off x="8401522" y="3334818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14">
            <a:extLst>
              <a:ext uri="{FF2B5EF4-FFF2-40B4-BE49-F238E27FC236}">
                <a16:creationId xmlns:a16="http://schemas.microsoft.com/office/drawing/2014/main" id="{E46A4D45-B5D6-514A-BA6C-3A95021B3A27}"/>
              </a:ext>
            </a:extLst>
          </p:cNvPr>
          <p:cNvSpPr/>
          <p:nvPr/>
        </p:nvSpPr>
        <p:spPr>
          <a:xfrm>
            <a:off x="9421956" y="2393847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4">
            <a:extLst>
              <a:ext uri="{FF2B5EF4-FFF2-40B4-BE49-F238E27FC236}">
                <a16:creationId xmlns:a16="http://schemas.microsoft.com/office/drawing/2014/main" id="{9BDF41E6-A59D-8189-C8F5-C208B85587CC}"/>
              </a:ext>
            </a:extLst>
          </p:cNvPr>
          <p:cNvSpPr/>
          <p:nvPr/>
        </p:nvSpPr>
        <p:spPr>
          <a:xfrm>
            <a:off x="7050829" y="3550054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134821-5D8B-4373-BA74-CFE9AB35A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5195F-79F5-4911-907D-13CB3F53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A610DC7-FE1B-47B9-8452-CFC38978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42ADC1-2286-40B7-A3C6-D6C3362F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78FBDC-78F2-4D49-8DB3-1A48CA9F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C9A0934-0C2C-4565-9290-A345B19BD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6AA7E-A0D3-5FA7-235E-CDF95268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412" y="1676400"/>
            <a:ext cx="3627927" cy="3412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“Blessed are the Poor in Spirit…”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Phil. 2:5-11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41FDE-DCFF-432F-BE1C-B36B647F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949B-3243-CC97-DCDE-DE4B25E5E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92" y="1341879"/>
            <a:ext cx="6275584" cy="41794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463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CF83-BDC7-B9F0-A4E7-AC6D28D8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4" y="307438"/>
            <a:ext cx="10656605" cy="1400530"/>
          </a:xfrm>
        </p:spPr>
        <p:txBody>
          <a:bodyPr/>
          <a:lstStyle/>
          <a:p>
            <a:r>
              <a:rPr lang="en-US" sz="4000" dirty="0"/>
              <a:t>“Blessed are those who mourn…”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2A6C-842C-9638-DC5A-56DB3D357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297BF-4665-D0BC-A500-24042A5D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569"/>
            <a:ext cx="12192000" cy="54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CCB5-EEF8-47FD-886D-0F8FA819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13C73-FA01-49EB-93A1-3E8F7C16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B72D9F-EBE3-4D86-8C03-F17C81E46ECC}"/>
              </a:ext>
            </a:extLst>
          </p:cNvPr>
          <p:cNvSpPr/>
          <p:nvPr/>
        </p:nvSpPr>
        <p:spPr>
          <a:xfrm>
            <a:off x="0" y="-25638"/>
            <a:ext cx="3877119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9939A-B9AB-4DDD-9049-CC1A82D2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2016"/>
            <a:ext cx="4879649" cy="301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611EB-AA50-432F-898F-D10C106C6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119" y="0"/>
            <a:ext cx="831488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8E34B-6EEC-43D6-9B84-2629F8928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3290"/>
            <a:ext cx="3877119" cy="1898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15C53E-6C4F-45E9-AF96-96B1B5DE0901}"/>
              </a:ext>
            </a:extLst>
          </p:cNvPr>
          <p:cNvSpPr txBox="1"/>
          <p:nvPr/>
        </p:nvSpPr>
        <p:spPr>
          <a:xfrm>
            <a:off x="-76912" y="98922"/>
            <a:ext cx="3954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“Blessed are the meek…”</a:t>
            </a:r>
          </a:p>
        </p:txBody>
      </p:sp>
    </p:spTree>
    <p:extLst>
      <p:ext uri="{BB962C8B-B14F-4D97-AF65-F5344CB8AC3E}">
        <p14:creationId xmlns:p14="http://schemas.microsoft.com/office/powerpoint/2010/main" val="327632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59D6-2837-52EF-4FB5-0DCE7435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D88DF-CF00-0CD3-BE27-33FC928C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99697-9FDD-6FB2-8691-90E34B3F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908"/>
            <a:ext cx="12467303" cy="6864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2CF151-5BBA-7D3D-4DC8-1AD3FDDB02C4}"/>
              </a:ext>
            </a:extLst>
          </p:cNvPr>
          <p:cNvSpPr txBox="1"/>
          <p:nvPr/>
        </p:nvSpPr>
        <p:spPr>
          <a:xfrm>
            <a:off x="5164904" y="6155681"/>
            <a:ext cx="7122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Jesus hungered &amp; thirsted for!</a:t>
            </a:r>
          </a:p>
        </p:txBody>
      </p:sp>
    </p:spTree>
    <p:extLst>
      <p:ext uri="{BB962C8B-B14F-4D97-AF65-F5344CB8AC3E}">
        <p14:creationId xmlns:p14="http://schemas.microsoft.com/office/powerpoint/2010/main" val="693006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12541</TotalTime>
  <Words>238</Words>
  <Application>Microsoft Office PowerPoint</Application>
  <PresentationFormat>Widescreen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              Matt 5:1-12 Overview of the Beatitudes   Pastor Sam May 29, 2022</vt:lpstr>
      <vt:lpstr>Scripture Reading</vt:lpstr>
      <vt:lpstr>The Ridiculous: Man’s struggle to find meaning in life….</vt:lpstr>
      <vt:lpstr>To the tragic….</vt:lpstr>
      <vt:lpstr>Beatitudes</vt:lpstr>
      <vt:lpstr>“Blessed are the Poor in Spirit…”  Phil. 2:5-11</vt:lpstr>
      <vt:lpstr>“Blessed are those who mourn…”</vt:lpstr>
      <vt:lpstr>PowerPoint Presentation</vt:lpstr>
      <vt:lpstr>PowerPoint Presentation</vt:lpstr>
      <vt:lpstr>“Blessed are the merciful…” </vt:lpstr>
      <vt:lpstr>PowerPoint Presentation</vt:lpstr>
      <vt:lpstr>Peacemaker The Prince of Peace paid the price for our peace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56</cp:revision>
  <cp:lastPrinted>2022-05-23T23:40:52Z</cp:lastPrinted>
  <dcterms:created xsi:type="dcterms:W3CDTF">2021-11-19T21:57:39Z</dcterms:created>
  <dcterms:modified xsi:type="dcterms:W3CDTF">2022-05-29T06:30:25Z</dcterms:modified>
</cp:coreProperties>
</file>