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499" r:id="rId3"/>
    <p:sldId id="502" r:id="rId4"/>
    <p:sldId id="504" r:id="rId5"/>
    <p:sldId id="505" r:id="rId6"/>
    <p:sldId id="508" r:id="rId7"/>
    <p:sldId id="322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The Preeminence of the Bible – Part 1</a:t>
            </a:r>
            <a:br>
              <a:rPr lang="en-US" sz="4400" b="1" dirty="0"/>
            </a:br>
            <a:r>
              <a:rPr lang="en-US" sz="4400" b="1" dirty="0"/>
              <a:t>Matt. 5:17-20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June 12,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Preeminence of the Bible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5:17-20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F1CA-2C83-1ABA-F421-0067FFAA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Matt. 5:17-20</a:t>
            </a:r>
            <a:br>
              <a:rPr lang="en-US" dirty="0"/>
            </a:br>
            <a:r>
              <a:rPr lang="en-US" dirty="0"/>
              <a:t>The Preeminence of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E2944-B386-A471-B664-5E2D2925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71" y="1986416"/>
            <a:ext cx="11122429" cy="4195481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b="1" dirty="0"/>
              <a:t>King Jesus fully endorses the Law &amp; the Prophets and will ensure its fulfillment</a:t>
            </a:r>
          </a:p>
          <a:p>
            <a:pPr marL="742950" indent="-742950">
              <a:buAutoNum type="arabicPeriod"/>
            </a:pPr>
            <a:r>
              <a:rPr lang="en-US" dirty="0"/>
              <a:t>Kingdom rankings will be based on fidelity of adherence and teaching</a:t>
            </a:r>
          </a:p>
          <a:p>
            <a:pPr marL="742950" indent="-742950">
              <a:buAutoNum type="arabicPeriod"/>
            </a:pPr>
            <a:r>
              <a:rPr lang="en-US" dirty="0"/>
              <a:t>Even the “most religious” (Scribes &amp; Pharisees) will </a:t>
            </a:r>
            <a:r>
              <a:rPr lang="en-US" b="1" dirty="0">
                <a:solidFill>
                  <a:srgbClr val="FF0000"/>
                </a:solidFill>
              </a:rPr>
              <a:t>NEVER </a:t>
            </a:r>
            <a:r>
              <a:rPr lang="en-US" dirty="0"/>
              <a:t>enter Heaven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3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42FD-40FD-A759-4516-784B53D7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5:17-18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65D96-5697-5C0B-DD3D-8D8B7C016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422" y="1474948"/>
            <a:ext cx="10300809" cy="52795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i="0" dirty="0">
                <a:effectLst/>
                <a:latin typeface="system-ui"/>
              </a:rPr>
              <a:t>“Do not think that I have come to abolish the </a:t>
            </a:r>
            <a:r>
              <a:rPr lang="en-US" b="1" i="0" dirty="0">
                <a:effectLst/>
                <a:latin typeface="system-ui"/>
              </a:rPr>
              <a:t>Law or the Prophets</a:t>
            </a:r>
            <a:r>
              <a:rPr lang="en-US" b="0" i="0" dirty="0">
                <a:effectLst/>
                <a:latin typeface="system-ui"/>
              </a:rPr>
              <a:t>; I have not come to abolish them but to fulfill them. </a:t>
            </a:r>
            <a:r>
              <a:rPr lang="en-US" b="1" i="0" baseline="30000" dirty="0">
                <a:effectLst/>
                <a:latin typeface="system-ui"/>
              </a:rPr>
              <a:t>18 </a:t>
            </a:r>
            <a:r>
              <a:rPr lang="en-US" b="0" i="0" dirty="0">
                <a:effectLst/>
                <a:latin typeface="system-ui"/>
              </a:rPr>
              <a:t>For truly, I say to you, until heaven and earth pass away, not an iota, not a dot, will pass from the Law until all is accomplished.”</a:t>
            </a:r>
          </a:p>
          <a:p>
            <a:pPr marL="0" indent="0">
              <a:buNone/>
            </a:pPr>
            <a:endParaRPr lang="en-US" dirty="0">
              <a:latin typeface="system-ui"/>
            </a:endParaRPr>
          </a:p>
          <a:p>
            <a:pPr marL="0" indent="0">
              <a:buNone/>
            </a:pPr>
            <a:r>
              <a:rPr lang="en-US" b="1" dirty="0">
                <a:latin typeface="system-ui"/>
              </a:rPr>
              <a:t>What did Jesus mean by the Law or the Prophets?</a:t>
            </a:r>
          </a:p>
          <a:p>
            <a:pPr marL="0" indent="0">
              <a:buNone/>
            </a:pPr>
            <a:r>
              <a:rPr lang="en-US" b="1" dirty="0">
                <a:latin typeface="system-ui"/>
              </a:rPr>
              <a:t>What did the religious leaders of Israel think?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746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5820-9762-F29F-884A-C4B667C8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15806" cy="1400530"/>
          </a:xfrm>
        </p:spPr>
        <p:txBody>
          <a:bodyPr/>
          <a:lstStyle/>
          <a:p>
            <a:r>
              <a:rPr lang="en-US" dirty="0"/>
              <a:t>Matt. 5:17-18 Jesus fully endorses the Bile and will ensure it’s fulfillment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E115-56E7-B0D9-B0A0-E14CFB765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11128946" cy="4195481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eriod"/>
            </a:pPr>
            <a:r>
              <a:rPr lang="en-US" dirty="0">
                <a:highlight>
                  <a:srgbClr val="FF0000"/>
                </a:highlight>
              </a:rPr>
              <a:t>Jesus rebukes the false teaching that he came to abolish the Law &amp; the Prophets</a:t>
            </a:r>
          </a:p>
          <a:p>
            <a:pPr marL="742950" indent="-742950">
              <a:buAutoNum type="arabicPeriod"/>
            </a:pPr>
            <a:r>
              <a:rPr lang="en-US" dirty="0">
                <a:highlight>
                  <a:srgbClr val="FF0000"/>
                </a:highlight>
              </a:rPr>
              <a:t>Jesus did not come to abolish the Bible</a:t>
            </a:r>
          </a:p>
          <a:p>
            <a:pPr marL="742950" indent="-742950">
              <a:buAutoNum type="arabicPeriod"/>
            </a:pPr>
            <a:r>
              <a:rPr lang="en-US" sz="4800" b="1" dirty="0">
                <a:solidFill>
                  <a:srgbClr val="FFFF00"/>
                </a:solidFill>
              </a:rPr>
              <a:t>Jesus will fulfill the Bible</a:t>
            </a:r>
          </a:p>
          <a:p>
            <a:pPr marL="742950" indent="-742950">
              <a:buAutoNum type="arabicPeriod"/>
            </a:pPr>
            <a:r>
              <a:rPr lang="en-US" b="1" dirty="0"/>
              <a:t>Bible will be authoritative until heaven &amp; earth pass away</a:t>
            </a:r>
          </a:p>
          <a:p>
            <a:pPr marL="742950" indent="-742950">
              <a:buAutoNum type="arabicPeriod"/>
            </a:pPr>
            <a:r>
              <a:rPr lang="en-US" b="1" dirty="0"/>
              <a:t>Even the smallest parts will be accomplished 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176A41-CFAD-C64A-0B3B-B95C6D8F7C8B}"/>
              </a:ext>
            </a:extLst>
          </p:cNvPr>
          <p:cNvSpPr/>
          <p:nvPr/>
        </p:nvSpPr>
        <p:spPr>
          <a:xfrm rot="18714092">
            <a:off x="-82083" y="4622623"/>
            <a:ext cx="1680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Truly</a:t>
            </a:r>
          </a:p>
        </p:txBody>
      </p:sp>
    </p:spTree>
    <p:extLst>
      <p:ext uri="{BB962C8B-B14F-4D97-AF65-F5344CB8AC3E}">
        <p14:creationId xmlns:p14="http://schemas.microsoft.com/office/powerpoint/2010/main" val="99385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A663-9CFB-F807-613E-8DB5EF7A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Jesus fulfilling 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4CF8-45C8-9FAA-A732-751C8429E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 National Law (Israel)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 Religious Law (Israel)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 Moral Law </a:t>
            </a:r>
            <a:r>
              <a:rPr lang="en-US"/>
              <a:t>(Universal)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3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17010</TotalTime>
  <Words>272</Words>
  <Application>Microsoft Office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system-ui</vt:lpstr>
      <vt:lpstr>Wingdings 3</vt:lpstr>
      <vt:lpstr>Ion</vt:lpstr>
      <vt:lpstr>               The Preeminence of the Bible – Part 1 Matt. 5:17-20   Pastor Sam June 12, 2022</vt:lpstr>
      <vt:lpstr>Scripture Reading</vt:lpstr>
      <vt:lpstr>Outline of Matt. 5:17-20 The Preeminence of the Bible</vt:lpstr>
      <vt:lpstr>Matthew 5:17-18</vt:lpstr>
      <vt:lpstr>Matt. 5:17-18 Jesus fully endorses the Bile and will ensure it’s fulfillment</vt:lpstr>
      <vt:lpstr>Example of Jesus fulfilling the Law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65</cp:revision>
  <cp:lastPrinted>2022-05-23T23:40:52Z</cp:lastPrinted>
  <dcterms:created xsi:type="dcterms:W3CDTF">2021-11-19T21:57:39Z</dcterms:created>
  <dcterms:modified xsi:type="dcterms:W3CDTF">2022-06-12T14:47:21Z</dcterms:modified>
</cp:coreProperties>
</file>