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05" r:id="rId4"/>
    <p:sldId id="513" r:id="rId5"/>
    <p:sldId id="515" r:id="rId6"/>
    <p:sldId id="509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The Preeminence of the Bible – Part 2</a:t>
            </a:r>
            <a:br>
              <a:rPr lang="en-US" sz="4400" b="1" dirty="0"/>
            </a:br>
            <a:r>
              <a:rPr lang="en-US" sz="4400" b="1" dirty="0"/>
              <a:t>Focus on fulfillment and righteousness</a:t>
            </a:r>
            <a:br>
              <a:rPr lang="en-US" sz="4400" b="1" dirty="0"/>
            </a:br>
            <a:r>
              <a:rPr lang="en-US" sz="4400" b="1" dirty="0"/>
              <a:t>Matt. 5:17-20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June 19,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37" y="2437185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Preeminence of the Bible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Leading to righteousness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5:17-20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5820-9762-F29F-884A-C4B667C8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15806" cy="1400530"/>
          </a:xfrm>
        </p:spPr>
        <p:txBody>
          <a:bodyPr/>
          <a:lstStyle/>
          <a:p>
            <a:r>
              <a:rPr lang="en-US" sz="4000" b="1" dirty="0"/>
              <a:t>Matt. 5:17-18 Jesus fully endorses the Bible and will ensure its fulfillment </a:t>
            </a:r>
            <a:r>
              <a:rPr lang="en-US" sz="4000" dirty="0"/>
              <a:t>– </a:t>
            </a:r>
            <a:r>
              <a:rPr lang="en-US" sz="4000" b="1" dirty="0"/>
              <a:t>Demonstrating True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E115-56E7-B0D9-B0A0-E14CFB765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51" y="2662519"/>
            <a:ext cx="11128946" cy="419548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dirty="0">
                <a:highlight>
                  <a:srgbClr val="FF0000"/>
                </a:highlight>
              </a:rPr>
              <a:t>Jesus rebukes the false teaching that he came to abolish the Law &amp; the Prophets</a:t>
            </a:r>
          </a:p>
          <a:p>
            <a:pPr marL="742950" indent="-742950">
              <a:buAutoNum type="arabicPeriod"/>
            </a:pPr>
            <a:r>
              <a:rPr lang="en-US" dirty="0">
                <a:highlight>
                  <a:srgbClr val="FF0000"/>
                </a:highlight>
              </a:rPr>
              <a:t>Jesus did not come to abolish the Bible</a:t>
            </a:r>
          </a:p>
          <a:p>
            <a:pPr marL="742950" indent="-742950">
              <a:buAutoNum type="arabicPeriod"/>
            </a:pPr>
            <a:r>
              <a:rPr lang="en-US" sz="4800" b="1" dirty="0">
                <a:solidFill>
                  <a:srgbClr val="FFFF00"/>
                </a:solidFill>
              </a:rPr>
              <a:t>Jesus will fulfill the Bible</a:t>
            </a:r>
          </a:p>
          <a:p>
            <a:pPr marL="742950" indent="-742950">
              <a:buAutoNum type="arabicPeriod"/>
            </a:pPr>
            <a:r>
              <a:rPr lang="en-US" b="1" dirty="0"/>
              <a:t>Bible will be authoritative until heaven &amp; earth pass away</a:t>
            </a:r>
          </a:p>
          <a:p>
            <a:pPr marL="742950" indent="-742950">
              <a:buAutoNum type="arabicPeriod"/>
            </a:pPr>
            <a:r>
              <a:rPr lang="en-US" b="1" dirty="0"/>
              <a:t>Even the smallest parts will be accomplished 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176A41-CFAD-C64A-0B3B-B95C6D8F7C8B}"/>
              </a:ext>
            </a:extLst>
          </p:cNvPr>
          <p:cNvSpPr/>
          <p:nvPr/>
        </p:nvSpPr>
        <p:spPr>
          <a:xfrm rot="18714092">
            <a:off x="64566" y="5169555"/>
            <a:ext cx="168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Truly</a:t>
            </a:r>
          </a:p>
        </p:txBody>
      </p:sp>
    </p:spTree>
    <p:extLst>
      <p:ext uri="{BB962C8B-B14F-4D97-AF65-F5344CB8AC3E}">
        <p14:creationId xmlns:p14="http://schemas.microsoft.com/office/powerpoint/2010/main" val="99385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Jesus fulfilling the O.T. (last week)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4" y="1198282"/>
            <a:ext cx="4356470" cy="5207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</a:t>
            </a:r>
            <a:r>
              <a:rPr lang="en-US" dirty="0"/>
              <a:t>National (Israel)</a:t>
            </a:r>
          </a:p>
          <a:p>
            <a:endParaRPr lang="en-US" dirty="0"/>
          </a:p>
          <a:p>
            <a:r>
              <a:rPr lang="en-US" dirty="0"/>
              <a:t> Religious Law (Israel)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Moral Law (Universal)</a:t>
            </a:r>
            <a:endParaRPr lang="en-US" dirty="0"/>
          </a:p>
          <a:p>
            <a:pPr lvl="1"/>
            <a:endParaRPr lang="en-US" sz="48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1814C90-8829-5411-8553-F42D2E46722A}"/>
              </a:ext>
            </a:extLst>
          </p:cNvPr>
          <p:cNvSpPr/>
          <p:nvPr/>
        </p:nvSpPr>
        <p:spPr>
          <a:xfrm>
            <a:off x="5349287" y="1615855"/>
            <a:ext cx="803304" cy="4580545"/>
          </a:xfrm>
          <a:prstGeom prst="rightBrac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316C0-A968-343B-CA67-DDDF13B640DE}"/>
              </a:ext>
            </a:extLst>
          </p:cNvPr>
          <p:cNvSpPr txBox="1"/>
          <p:nvPr/>
        </p:nvSpPr>
        <p:spPr>
          <a:xfrm>
            <a:off x="6441062" y="2770730"/>
            <a:ext cx="5221301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RIGHTEOUSNESS! </a:t>
            </a:r>
          </a:p>
          <a:p>
            <a:pPr algn="ctr"/>
            <a:r>
              <a:rPr lang="en-US" sz="4000" b="1" dirty="0"/>
              <a:t>according to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41791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8EE6-1EFD-FD26-D2DE-294E3066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25037" cy="1400530"/>
          </a:xfrm>
        </p:spPr>
        <p:txBody>
          <a:bodyPr/>
          <a:lstStyle/>
          <a:p>
            <a:r>
              <a:rPr lang="en-US" sz="4400" b="1" dirty="0"/>
              <a:t>Preeminence of the Law &amp; Prophets </a:t>
            </a:r>
            <a:r>
              <a:rPr lang="en-US" sz="4400" b="1" dirty="0" err="1"/>
              <a:t>wrt</a:t>
            </a:r>
            <a:r>
              <a:rPr lang="en-US" sz="4400" b="1" dirty="0"/>
              <a:t> to Righteousness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E472A9-25A4-0E5A-EDC6-44E30FFBD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472375"/>
              </p:ext>
            </p:extLst>
          </p:nvPr>
        </p:nvGraphicFramePr>
        <p:xfrm>
          <a:off x="646111" y="2138096"/>
          <a:ext cx="10668521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08">
                  <a:extLst>
                    <a:ext uri="{9D8B030D-6E8A-4147-A177-3AD203B41FA5}">
                      <a16:colId xmlns:a16="http://schemas.microsoft.com/office/drawing/2014/main" val="2215226333"/>
                    </a:ext>
                  </a:extLst>
                </a:gridCol>
                <a:gridCol w="9015813">
                  <a:extLst>
                    <a:ext uri="{9D8B030D-6E8A-4147-A177-3AD203B41FA5}">
                      <a16:colId xmlns:a16="http://schemas.microsoft.com/office/drawing/2014/main" val="3372240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Matthew 5:17-20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5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/>
                        <a:t>King Jesus fully endorses the Law &amp; the Prophets and will ensure its fulfillment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5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/>
                        <a:t>Kingdom rankings will be based on fidelity of adherence and teaching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8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/>
                        <a:t>Even the “most religious” (Scribes &amp; Pharisees) will 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NEVER </a:t>
                      </a:r>
                      <a:r>
                        <a:rPr lang="en-US" sz="3600" b="1" dirty="0"/>
                        <a:t>enter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1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Contrasting hypocrisy with</a:t>
            </a:r>
            <a:br>
              <a:rPr lang="en-US" dirty="0"/>
            </a:br>
            <a:r>
              <a:rPr lang="en-US" dirty="0"/>
              <a:t>True Biblical Righteousness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294123"/>
              </p:ext>
            </p:extLst>
          </p:nvPr>
        </p:nvGraphicFramePr>
        <p:xfrm>
          <a:off x="85458" y="2052638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even be angry…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even lust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use oaths to cover 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neighbor/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20049</TotalTime>
  <Words>333</Words>
  <Application>Microsoft Office PowerPoint</Application>
  <PresentationFormat>Widescreen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The Preeminence of the Bible – Part 2 Focus on fulfillment and righteousness Matt. 5:17-20  Pastor Sam June 19, 2022</vt:lpstr>
      <vt:lpstr>Scripture Reading</vt:lpstr>
      <vt:lpstr>Matt. 5:17-18 Jesus fully endorses the Bible and will ensure its fulfillment – Demonstrating True Righteousness</vt:lpstr>
      <vt:lpstr>Jesus fulfilling the O.T. (last week)</vt:lpstr>
      <vt:lpstr>Preeminence of the Law &amp; Prophets wrt to Righteousness</vt:lpstr>
      <vt:lpstr>Contrasting hypocrisy with True Biblical Righteousness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70</cp:revision>
  <cp:lastPrinted>2022-05-23T23:40:52Z</cp:lastPrinted>
  <dcterms:created xsi:type="dcterms:W3CDTF">2021-11-19T21:57:39Z</dcterms:created>
  <dcterms:modified xsi:type="dcterms:W3CDTF">2022-06-19T05:09:14Z</dcterms:modified>
</cp:coreProperties>
</file>