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499" r:id="rId3"/>
    <p:sldId id="509" r:id="rId4"/>
    <p:sldId id="521" r:id="rId5"/>
    <p:sldId id="519" r:id="rId6"/>
    <p:sldId id="520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Kingdom Righteousness: </a:t>
            </a:r>
            <a:br>
              <a:rPr lang="en-US" sz="4400" b="1" dirty="0"/>
            </a:br>
            <a:r>
              <a:rPr lang="en-US" sz="4400" b="1" dirty="0"/>
              <a:t>Do not Divorce </a:t>
            </a:r>
            <a:br>
              <a:rPr lang="en-US" sz="4400" b="1" dirty="0"/>
            </a:br>
            <a:r>
              <a:rPr lang="en-US" sz="4400" b="1" dirty="0"/>
              <a:t>Matt. 5:31-32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July 17,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righteousness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5:17-20 &amp; 27-32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767A-834A-3F0F-6CBE-171CA621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2" y="263842"/>
            <a:ext cx="9404723" cy="1400530"/>
          </a:xfrm>
        </p:spPr>
        <p:txBody>
          <a:bodyPr/>
          <a:lstStyle/>
          <a:p>
            <a:r>
              <a:rPr lang="en-US" dirty="0"/>
              <a:t>Contrasting hypocrisy with</a:t>
            </a:r>
            <a:br>
              <a:rPr lang="en-US" dirty="0"/>
            </a:br>
            <a:r>
              <a:rPr lang="en-US" dirty="0"/>
              <a:t>True Biblical Righteousness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BFAC10-F060-DA1D-9EDD-57CC42AF9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976289"/>
              </p:ext>
            </p:extLst>
          </p:nvPr>
        </p:nvGraphicFramePr>
        <p:xfrm>
          <a:off x="51274" y="1958634"/>
          <a:ext cx="1210654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86">
                  <a:extLst>
                    <a:ext uri="{9D8B030D-6E8A-4147-A177-3AD203B41FA5}">
                      <a16:colId xmlns:a16="http://schemas.microsoft.com/office/drawing/2014/main" val="1316174038"/>
                    </a:ext>
                  </a:extLst>
                </a:gridCol>
                <a:gridCol w="4854011">
                  <a:extLst>
                    <a:ext uri="{9D8B030D-6E8A-4147-A177-3AD203B41FA5}">
                      <a16:colId xmlns:a16="http://schemas.microsoft.com/office/drawing/2014/main" val="2244357278"/>
                    </a:ext>
                  </a:extLst>
                </a:gridCol>
                <a:gridCol w="6004845">
                  <a:extLst>
                    <a:ext uri="{9D8B030D-6E8A-4147-A177-3AD203B41FA5}">
                      <a16:colId xmlns:a16="http://schemas.microsoft.com/office/drawing/2014/main" val="18626086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Ref.</a:t>
                      </a:r>
                    </a:p>
                    <a:p>
                      <a:pPr algn="ctr"/>
                      <a:r>
                        <a:rPr lang="en-US" sz="2400" dirty="0"/>
                        <a:t>Matt.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Hypocritical righteousness</a:t>
                      </a:r>
                    </a:p>
                    <a:p>
                      <a:r>
                        <a:rPr lang="en-US" sz="2800" dirty="0"/>
                        <a:t>Scribes/Pharisees</a:t>
                      </a:r>
                    </a:p>
                    <a:p>
                      <a:r>
                        <a:rPr lang="en-US" sz="2800" dirty="0"/>
                        <a:t>You have heard…..</a:t>
                      </a:r>
                    </a:p>
                    <a:p>
                      <a:r>
                        <a:rPr lang="en-US" sz="2800" dirty="0"/>
                        <a:t>(Distortions of the Word)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True Christ-like righteousness</a:t>
                      </a:r>
                    </a:p>
                    <a:p>
                      <a:r>
                        <a:rPr lang="en-US" sz="2800" dirty="0"/>
                        <a:t>Jesus – Perfect &amp; Holy</a:t>
                      </a:r>
                    </a:p>
                    <a:p>
                      <a:r>
                        <a:rPr lang="en-US" sz="2800" dirty="0"/>
                        <a:t>But I say to you…..</a:t>
                      </a:r>
                    </a:p>
                    <a:p>
                      <a:r>
                        <a:rPr lang="en-US" sz="2800" dirty="0"/>
                        <a:t>(True Interpretations of the Word)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19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V21-26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Be careful when you are angry…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17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V27-30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commit adultery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even lust…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V31-32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Give certificate of divorce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Do not divorce w/o cause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0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V33-37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swear falsely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use oaths to cover 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3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V38-42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 eye/tooth for eye/tooth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take personal vengeance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8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V43-47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 neighbor/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hate enemies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 enemies/pray for persecutors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14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97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E8F3-A5D8-D3B4-E805-FEB101B3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Sermon outline on Divorce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53217-B6C1-DEB8-786B-182F27F7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29" y="1853248"/>
            <a:ext cx="9843851" cy="4195481"/>
          </a:xfrm>
        </p:spPr>
        <p:txBody>
          <a:bodyPr>
            <a:normAutofit fontScale="92500"/>
          </a:bodyPr>
          <a:lstStyle/>
          <a:p>
            <a:r>
              <a:rPr lang="en-US" dirty="0"/>
              <a:t> What does the O.T. Teach? Deut. 24</a:t>
            </a:r>
          </a:p>
          <a:p>
            <a:r>
              <a:rPr lang="en-US" dirty="0"/>
              <a:t> What did the Scribe/Pharisees teach? </a:t>
            </a:r>
          </a:p>
          <a:p>
            <a:pPr lvl="1"/>
            <a:r>
              <a:rPr lang="en-US" dirty="0"/>
              <a:t> Hillel (liberal) vs. </a:t>
            </a:r>
            <a:r>
              <a:rPr lang="en-US" dirty="0" err="1"/>
              <a:t>Shammai</a:t>
            </a:r>
            <a:r>
              <a:rPr lang="en-US" dirty="0"/>
              <a:t> (conservative)</a:t>
            </a:r>
          </a:p>
          <a:p>
            <a:r>
              <a:rPr lang="en-US" dirty="0"/>
              <a:t>  How does divorce impact our society? </a:t>
            </a:r>
          </a:p>
          <a:p>
            <a:r>
              <a:rPr lang="en-US" dirty="0"/>
              <a:t> What did Jesus teach?</a:t>
            </a:r>
          </a:p>
          <a:p>
            <a:r>
              <a:rPr lang="en-US" dirty="0"/>
              <a:t>What then should we do? </a:t>
            </a:r>
          </a:p>
        </p:txBody>
      </p:sp>
    </p:spTree>
    <p:extLst>
      <p:ext uri="{BB962C8B-B14F-4D97-AF65-F5344CB8AC3E}">
        <p14:creationId xmlns:p14="http://schemas.microsoft.com/office/powerpoint/2010/main" val="109712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545F-95A3-C837-E6C6-6169E1DC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then should we do….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9C73F-4D87-19A8-0816-6E69387C9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22" y="1495515"/>
            <a:ext cx="11494094" cy="5362486"/>
          </a:xfrm>
        </p:spPr>
        <p:txBody>
          <a:bodyPr>
            <a:normAutofit/>
          </a:bodyPr>
          <a:lstStyle/>
          <a:p>
            <a:r>
              <a:rPr lang="en-US" sz="3200" dirty="0"/>
              <a:t> To all: Fix our eyes on Jesus… (Heb. 12:2)</a:t>
            </a:r>
          </a:p>
          <a:p>
            <a:r>
              <a:rPr lang="en-US" sz="3200" dirty="0"/>
              <a:t> For unbelievers: repent &amp; believe in Jesus!</a:t>
            </a:r>
          </a:p>
          <a:p>
            <a:r>
              <a:rPr lang="en-US" sz="3200" dirty="0"/>
              <a:t> For the single…</a:t>
            </a:r>
          </a:p>
          <a:p>
            <a:r>
              <a:rPr lang="en-US" sz="3200" dirty="0"/>
              <a:t> For the married…</a:t>
            </a:r>
          </a:p>
          <a:p>
            <a:r>
              <a:rPr lang="en-US" sz="3200" dirty="0"/>
              <a:t>For the divorce…</a:t>
            </a:r>
          </a:p>
          <a:p>
            <a:r>
              <a:rPr lang="en-US" sz="3200" dirty="0"/>
              <a:t> To all: Let marriage be held in high honor (Heb. 13:4-6)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014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767A-834A-3F0F-6CBE-171CA621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2" y="263842"/>
            <a:ext cx="9404723" cy="1400530"/>
          </a:xfrm>
        </p:spPr>
        <p:txBody>
          <a:bodyPr/>
          <a:lstStyle/>
          <a:p>
            <a:r>
              <a:rPr lang="en-US" dirty="0"/>
              <a:t>Contrasting hypocrisy with</a:t>
            </a:r>
            <a:br>
              <a:rPr lang="en-US" dirty="0"/>
            </a:br>
            <a:r>
              <a:rPr lang="en-US" dirty="0"/>
              <a:t>True Biblical Righteousness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BFAC10-F060-DA1D-9EDD-57CC42AF9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55342"/>
              </p:ext>
            </p:extLst>
          </p:nvPr>
        </p:nvGraphicFramePr>
        <p:xfrm>
          <a:off x="51274" y="1958634"/>
          <a:ext cx="1210654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86">
                  <a:extLst>
                    <a:ext uri="{9D8B030D-6E8A-4147-A177-3AD203B41FA5}">
                      <a16:colId xmlns:a16="http://schemas.microsoft.com/office/drawing/2014/main" val="1316174038"/>
                    </a:ext>
                  </a:extLst>
                </a:gridCol>
                <a:gridCol w="4854011">
                  <a:extLst>
                    <a:ext uri="{9D8B030D-6E8A-4147-A177-3AD203B41FA5}">
                      <a16:colId xmlns:a16="http://schemas.microsoft.com/office/drawing/2014/main" val="2244357278"/>
                    </a:ext>
                  </a:extLst>
                </a:gridCol>
                <a:gridCol w="6004845">
                  <a:extLst>
                    <a:ext uri="{9D8B030D-6E8A-4147-A177-3AD203B41FA5}">
                      <a16:colId xmlns:a16="http://schemas.microsoft.com/office/drawing/2014/main" val="18626086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Ref.</a:t>
                      </a:r>
                    </a:p>
                    <a:p>
                      <a:pPr algn="ctr"/>
                      <a:r>
                        <a:rPr lang="en-US" sz="2400" dirty="0"/>
                        <a:t>Matt.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Hypocritical righteousness</a:t>
                      </a:r>
                    </a:p>
                    <a:p>
                      <a:r>
                        <a:rPr lang="en-US" sz="2800" dirty="0"/>
                        <a:t>Scribes/Pharisees</a:t>
                      </a:r>
                    </a:p>
                    <a:p>
                      <a:r>
                        <a:rPr lang="en-US" sz="2800" dirty="0"/>
                        <a:t>You have heard…..</a:t>
                      </a:r>
                    </a:p>
                    <a:p>
                      <a:r>
                        <a:rPr lang="en-US" sz="2800" dirty="0"/>
                        <a:t>(Distortions of the Word)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True Christ-like righteousness</a:t>
                      </a:r>
                    </a:p>
                    <a:p>
                      <a:r>
                        <a:rPr lang="en-US" sz="2800" dirty="0"/>
                        <a:t>Jesus – Perfect &amp; Holy</a:t>
                      </a:r>
                    </a:p>
                    <a:p>
                      <a:r>
                        <a:rPr lang="en-US" sz="2800" dirty="0"/>
                        <a:t>But I say to you…..</a:t>
                      </a:r>
                    </a:p>
                    <a:p>
                      <a:r>
                        <a:rPr lang="en-US" sz="2800" dirty="0"/>
                        <a:t>(True Interpretations of the Word)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19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V21-26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Be careful when you are angry…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17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V27-30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commit adultery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even lust…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V31-32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Give certificate of divorce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divorce w/o cause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0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V33-37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Do not swear falsely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Do not use oaths to cover 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3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V38-42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 eye/tooth for eye/tooth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take personal vengeance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8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V43-47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 neighbor/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hate enemies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 enemies/pray for persecutors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14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36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29061</TotalTime>
  <Words>410</Words>
  <Application>Microsoft Office PowerPoint</Application>
  <PresentationFormat>Widescreen</PresentationFormat>
  <Paragraphs>82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 True Kingdom Righteousness:  Do not Divorce  Matt. 5:31-32   Pastor Sam July 17, 2022</vt:lpstr>
      <vt:lpstr>Scripture Reading</vt:lpstr>
      <vt:lpstr>Contrasting hypocrisy with True Biblical Righteousness </vt:lpstr>
      <vt:lpstr>Sermon outline on Divorce</vt:lpstr>
      <vt:lpstr>What then should we do….</vt:lpstr>
      <vt:lpstr>Contrasting hypocrisy with True Biblical Righteousness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80</cp:revision>
  <cp:lastPrinted>2022-05-23T23:40:52Z</cp:lastPrinted>
  <dcterms:created xsi:type="dcterms:W3CDTF">2021-11-19T21:57:39Z</dcterms:created>
  <dcterms:modified xsi:type="dcterms:W3CDTF">2022-07-17T05:17:41Z</dcterms:modified>
</cp:coreProperties>
</file>