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307" r:id="rId2"/>
    <p:sldId id="499" r:id="rId3"/>
    <p:sldId id="509" r:id="rId4"/>
    <p:sldId id="521" r:id="rId5"/>
    <p:sldId id="522" r:id="rId6"/>
    <p:sldId id="523" r:id="rId7"/>
    <p:sldId id="322" r:id="rId8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681" y="3469909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400" b="1" dirty="0"/>
            </a:br>
            <a:r>
              <a:rPr lang="en-US" sz="4400" b="1" dirty="0"/>
              <a:t>True Kingdom Righteousness: </a:t>
            </a:r>
            <a:br>
              <a:rPr lang="en-US" sz="4400" b="1" dirty="0"/>
            </a:br>
            <a:r>
              <a:rPr lang="en-US" sz="4400" b="1" dirty="0"/>
              <a:t>Speaking Truth</a:t>
            </a:r>
            <a:br>
              <a:rPr lang="en-US" sz="4400" b="1" dirty="0"/>
            </a:br>
            <a:r>
              <a:rPr lang="en-US" sz="4400" b="1" dirty="0"/>
              <a:t>Matt. 5:33-37</a:t>
            </a:r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July 24, 2022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548281"/>
            <a:ext cx="5710843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True righteousness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5:17-20 &amp; 33-37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919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A767A-834A-3F0F-6CBE-171CA621C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2" y="263842"/>
            <a:ext cx="9404723" cy="1400530"/>
          </a:xfrm>
        </p:spPr>
        <p:txBody>
          <a:bodyPr/>
          <a:lstStyle/>
          <a:p>
            <a:r>
              <a:rPr lang="en-US" dirty="0"/>
              <a:t>Contrasting hypocrisy with</a:t>
            </a:r>
            <a:br>
              <a:rPr lang="en-US" dirty="0"/>
            </a:br>
            <a:r>
              <a:rPr lang="en-US" dirty="0"/>
              <a:t>True Biblical Righteousness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ABFAC10-F060-DA1D-9EDD-57CC42AF9D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746032"/>
              </p:ext>
            </p:extLst>
          </p:nvPr>
        </p:nvGraphicFramePr>
        <p:xfrm>
          <a:off x="51274" y="1958634"/>
          <a:ext cx="12106542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686">
                  <a:extLst>
                    <a:ext uri="{9D8B030D-6E8A-4147-A177-3AD203B41FA5}">
                      <a16:colId xmlns:a16="http://schemas.microsoft.com/office/drawing/2014/main" val="1316174038"/>
                    </a:ext>
                  </a:extLst>
                </a:gridCol>
                <a:gridCol w="4854011">
                  <a:extLst>
                    <a:ext uri="{9D8B030D-6E8A-4147-A177-3AD203B41FA5}">
                      <a16:colId xmlns:a16="http://schemas.microsoft.com/office/drawing/2014/main" val="2244357278"/>
                    </a:ext>
                  </a:extLst>
                </a:gridCol>
                <a:gridCol w="6004845">
                  <a:extLst>
                    <a:ext uri="{9D8B030D-6E8A-4147-A177-3AD203B41FA5}">
                      <a16:colId xmlns:a16="http://schemas.microsoft.com/office/drawing/2014/main" val="18626086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Ref.</a:t>
                      </a:r>
                    </a:p>
                    <a:p>
                      <a:pPr algn="ctr"/>
                      <a:r>
                        <a:rPr lang="en-US" sz="2400" dirty="0"/>
                        <a:t>Matt.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Hypocritical righteousness</a:t>
                      </a:r>
                    </a:p>
                    <a:p>
                      <a:r>
                        <a:rPr lang="en-US" sz="2800" dirty="0"/>
                        <a:t>Scribes/Pharisees</a:t>
                      </a:r>
                    </a:p>
                    <a:p>
                      <a:r>
                        <a:rPr lang="en-US" sz="2800" dirty="0"/>
                        <a:t>You have heard…..</a:t>
                      </a:r>
                    </a:p>
                    <a:p>
                      <a:r>
                        <a:rPr lang="en-US" sz="2800" dirty="0"/>
                        <a:t>(Distortions of the Word)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True Christ-like righteousness</a:t>
                      </a:r>
                    </a:p>
                    <a:p>
                      <a:r>
                        <a:rPr lang="en-US" sz="2800" dirty="0"/>
                        <a:t>Jesus – Perfect &amp; Holy</a:t>
                      </a:r>
                    </a:p>
                    <a:p>
                      <a:r>
                        <a:rPr lang="en-US" sz="2800" dirty="0"/>
                        <a:t>But I say to you…..</a:t>
                      </a:r>
                    </a:p>
                    <a:p>
                      <a:r>
                        <a:rPr lang="en-US" sz="2800" dirty="0"/>
                        <a:t>(True Interpretations of the Word)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19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V21-26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Do not murder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Be careful when you are angry…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177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V27-30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Do not commit adultery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Do not even lust…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47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V31-32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Give certificate of divorce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Do not divorce w/o cause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809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V33-37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Do not swear falsely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Speak Truth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139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V38-42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An eye/tooth for eye/tooth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Do not take personal vengeance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083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V43-47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Love neighbor/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hate enemies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Love enemies/pray for persecutors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144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979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4E8F3-A5D8-D3B4-E805-FEB101B3E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Sermon outline on Speaking Truth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53217-B6C1-DEB8-786B-182F27F7C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29" y="1853248"/>
            <a:ext cx="10655701" cy="419548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What did the O.T. Teach?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What did the Scribe/Pharisees teach?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What did Jesus teach?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How about our society?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How then should be live? </a:t>
            </a:r>
          </a:p>
        </p:txBody>
      </p:sp>
    </p:spTree>
    <p:extLst>
      <p:ext uri="{BB962C8B-B14F-4D97-AF65-F5344CB8AC3E}">
        <p14:creationId xmlns:p14="http://schemas.microsoft.com/office/powerpoint/2010/main" val="109712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051C3-47FA-8E7B-D11A-44E13BE30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our society?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B0223-AFBB-1CC7-A4E6-8B026983E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763" y="1787999"/>
            <a:ext cx="10356598" cy="4195481"/>
          </a:xfrm>
        </p:spPr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Satan is the ruler of this world and the father of lies! (John 8:44)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Our world is full of lies, and therefore requires spiritual discernment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Our society loves contracts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How is our society at keeping promises?  </a:t>
            </a:r>
          </a:p>
        </p:txBody>
      </p:sp>
    </p:spTree>
    <p:extLst>
      <p:ext uri="{BB962C8B-B14F-4D97-AF65-F5344CB8AC3E}">
        <p14:creationId xmlns:p14="http://schemas.microsoft.com/office/powerpoint/2010/main" val="339280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733C4-2795-E3B6-0AD0-04D6CD48F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then should we live?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949FE-7AC0-2F61-C8F4-38473967A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481" y="1504061"/>
            <a:ext cx="10971895" cy="4607606"/>
          </a:xfrm>
        </p:spPr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Recognize the impossibility for sinful man to meet God’s righteous standard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Seek wisdom from God through His Word</a:t>
            </a:r>
          </a:p>
          <a:p>
            <a:pPr marL="1143000" lvl="1" indent="-742950"/>
            <a:r>
              <a:rPr lang="en-US" dirty="0"/>
              <a:t>James 1:5-6 &amp; 5:12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Honor God by keeping our vows/promises… </a:t>
            </a:r>
          </a:p>
          <a:p>
            <a:pPr marL="1143000" lvl="1" indent="-742950"/>
            <a:r>
              <a:rPr lang="en-US" dirty="0"/>
              <a:t>Psalm 24:3-4 &amp; Malachi 1:6-14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Jesus is the only way, truth, and life (Jn 14:6)</a:t>
            </a:r>
          </a:p>
        </p:txBody>
      </p:sp>
    </p:spTree>
    <p:extLst>
      <p:ext uri="{BB962C8B-B14F-4D97-AF65-F5344CB8AC3E}">
        <p14:creationId xmlns:p14="http://schemas.microsoft.com/office/powerpoint/2010/main" val="1875527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31157</TotalTime>
  <Words>307</Words>
  <Application>Microsoft Office PowerPoint</Application>
  <PresentationFormat>Widescreen</PresentationFormat>
  <Paragraphs>57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               True Kingdom Righteousness:  Speaking Truth Matt. 5:33-37   Pastor Sam July 24, 2022</vt:lpstr>
      <vt:lpstr>Scripture Reading</vt:lpstr>
      <vt:lpstr>Contrasting hypocrisy with True Biblical Righteousness </vt:lpstr>
      <vt:lpstr>Sermon outline on Speaking Truth</vt:lpstr>
      <vt:lpstr>How about our society?</vt:lpstr>
      <vt:lpstr>How then should we live?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84</cp:revision>
  <cp:lastPrinted>2022-05-23T23:40:52Z</cp:lastPrinted>
  <dcterms:created xsi:type="dcterms:W3CDTF">2021-11-19T21:57:39Z</dcterms:created>
  <dcterms:modified xsi:type="dcterms:W3CDTF">2022-07-24T05:32:44Z</dcterms:modified>
</cp:coreProperties>
</file>