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07" r:id="rId2"/>
    <p:sldId id="499" r:id="rId3"/>
    <p:sldId id="509" r:id="rId4"/>
    <p:sldId id="521" r:id="rId5"/>
    <p:sldId id="524" r:id="rId6"/>
    <p:sldId id="526" r:id="rId7"/>
    <p:sldId id="531" r:id="rId8"/>
    <p:sldId id="528" r:id="rId9"/>
    <p:sldId id="523" r:id="rId10"/>
    <p:sldId id="322" r:id="rId11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Kingdom Righteousness: </a:t>
            </a:r>
            <a:br>
              <a:rPr lang="en-US" sz="4400" b="1" dirty="0"/>
            </a:br>
            <a:r>
              <a:rPr lang="en-US" sz="4400" b="1" dirty="0"/>
              <a:t>Love your enemies</a:t>
            </a:r>
            <a:br>
              <a:rPr lang="en-US" sz="4400" b="1" dirty="0"/>
            </a:br>
            <a:r>
              <a:rPr lang="en-US" sz="4400" b="1" dirty="0"/>
              <a:t>Matt. 5:43-47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August 7,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righteousness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 &amp; 43-47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95635"/>
              </p:ext>
            </p:extLst>
          </p:nvPr>
        </p:nvGraphicFramePr>
        <p:xfrm>
          <a:off x="51274" y="1958634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Speak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Love neighbor/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E8F3-A5D8-D3B4-E805-FEB101B3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Sermon outline: Love your enemies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3217-B6C1-DEB8-786B-182F27F7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29" y="1853248"/>
            <a:ext cx="1065570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What did the O.T. Teach?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did the Scribes/Pharisees teach?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did Jesus teach?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about our society?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then should be live? </a:t>
            </a:r>
          </a:p>
        </p:txBody>
      </p:sp>
    </p:spTree>
    <p:extLst>
      <p:ext uri="{BB962C8B-B14F-4D97-AF65-F5344CB8AC3E}">
        <p14:creationId xmlns:p14="http://schemas.microsoft.com/office/powerpoint/2010/main" val="10971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9C90-6106-C964-A332-2635D79E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59220" cy="1400530"/>
          </a:xfrm>
        </p:spPr>
        <p:txBody>
          <a:bodyPr/>
          <a:lstStyle/>
          <a:p>
            <a:r>
              <a:rPr lang="en-US" dirty="0"/>
              <a:t>1. Biblical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68C-64DE-9E6D-9C09-AB5F0DD4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38243"/>
            <a:ext cx="11088688" cy="51958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Lev. 19:17-18 Love your neighbor as yourself</a:t>
            </a:r>
          </a:p>
          <a:p>
            <a:endParaRPr lang="en-US" dirty="0"/>
          </a:p>
          <a:p>
            <a:r>
              <a:rPr lang="en-US" dirty="0"/>
              <a:t> Lev. 19:33-34 Love even aliens/foreigners as yourself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0" i="0" dirty="0">
                <a:effectLst/>
                <a:latin typeface="system-ui"/>
              </a:rPr>
              <a:t> </a:t>
            </a:r>
            <a:r>
              <a:rPr lang="en-US" dirty="0"/>
              <a:t>Exodus 23:4-5 Take care of your enemies' possessions…</a:t>
            </a:r>
          </a:p>
          <a:p>
            <a:endParaRPr lang="en-US" dirty="0"/>
          </a:p>
          <a:p>
            <a:r>
              <a:rPr lang="en-US" dirty="0"/>
              <a:t> Prov. 20:22 Do not say, “I will repay evil”; wait for the Lord…</a:t>
            </a:r>
          </a:p>
          <a:p>
            <a:endParaRPr lang="en-US" dirty="0"/>
          </a:p>
          <a:p>
            <a:r>
              <a:rPr lang="en-US" dirty="0"/>
              <a:t> Prov. 24:17 Do not rejoice when your enemy falls…</a:t>
            </a:r>
          </a:p>
          <a:p>
            <a:endParaRPr lang="en-US" dirty="0"/>
          </a:p>
          <a:p>
            <a:r>
              <a:rPr lang="en-US" dirty="0"/>
              <a:t> Prov. 25:21-22 Take care of your enemy in their time of need…</a:t>
            </a:r>
          </a:p>
          <a:p>
            <a:pPr lvl="1"/>
            <a:endParaRPr lang="en-US" sz="4000" dirty="0"/>
          </a:p>
          <a:p>
            <a:pPr lvl="1"/>
            <a:endParaRPr lang="en-US" dirty="0">
              <a:latin typeface="system-ui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831F-B867-3F54-B450-4D392F38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Problem with the false teaching of the Scribes &amp;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F9B6-26F9-4AE3-91CC-19E68725B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11" y="2146922"/>
            <a:ext cx="10296778" cy="45529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Omission – left out love your neighbor “</a:t>
            </a:r>
            <a:r>
              <a:rPr lang="en-US" b="1" dirty="0"/>
              <a:t>as yourself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en-US" dirty="0"/>
              <a:t> Addition – “</a:t>
            </a:r>
            <a:r>
              <a:rPr lang="en-US" b="1" dirty="0"/>
              <a:t>Hate your enemy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 Root issue: Scribes &amp; Pharisees loved themselves</a:t>
            </a:r>
          </a:p>
          <a:p>
            <a:endParaRPr lang="en-US" dirty="0"/>
          </a:p>
          <a:p>
            <a:r>
              <a:rPr lang="en-US" dirty="0"/>
              <a:t> Changed the meaning of “neighbor”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0BF3-C16F-B36D-9A77-021572698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33" y="5170123"/>
            <a:ext cx="8946541" cy="16878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Root</a:t>
            </a:r>
          </a:p>
          <a:p>
            <a:pPr marL="742950" indent="-742950">
              <a:buAutoNum type="arabicPeriod"/>
            </a:pPr>
            <a:r>
              <a:rPr lang="en-US" dirty="0"/>
              <a:t>Love enemies</a:t>
            </a:r>
          </a:p>
          <a:p>
            <a:pPr marL="742950" indent="-742950">
              <a:buAutoNum type="arabicPeriod"/>
            </a:pPr>
            <a:r>
              <a:rPr lang="en-US" dirty="0"/>
              <a:t>Pray for persecutors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4194A-2498-5DB3-773C-1D3F1117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07" y="0"/>
            <a:ext cx="530479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C57999-8237-60B1-0D51-0E271188F5E8}"/>
              </a:ext>
            </a:extLst>
          </p:cNvPr>
          <p:cNvSpPr txBox="1"/>
          <p:nvPr/>
        </p:nvSpPr>
        <p:spPr>
          <a:xfrm>
            <a:off x="196314" y="1473143"/>
            <a:ext cx="65534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400" dirty="0"/>
              <a:t>Fruit: </a:t>
            </a:r>
          </a:p>
          <a:p>
            <a:pPr marL="742950" indent="-742950">
              <a:buAutoNum type="arabicPeriod"/>
            </a:pPr>
            <a:r>
              <a:rPr lang="en-US" sz="3400" dirty="0"/>
              <a:t>Proof: Son of God</a:t>
            </a:r>
          </a:p>
          <a:p>
            <a:pPr marL="742950" indent="-742950">
              <a:buAutoNum type="arabicPeriod"/>
            </a:pPr>
            <a:r>
              <a:rPr lang="en-US" sz="3400" dirty="0"/>
              <a:t>New Creation/Born Again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59EFB-B465-54BC-DAAA-03820C92F105}"/>
              </a:ext>
            </a:extLst>
          </p:cNvPr>
          <p:cNvSpPr txBox="1"/>
          <p:nvPr/>
        </p:nvSpPr>
        <p:spPr>
          <a:xfrm>
            <a:off x="127596" y="3351800"/>
            <a:ext cx="66908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God’s Example:  Common Grace</a:t>
            </a:r>
          </a:p>
          <a:p>
            <a:pPr marL="742950" indent="-742950">
              <a:buAutoNum type="arabicPeriod"/>
            </a:pPr>
            <a:r>
              <a:rPr lang="en-US" sz="2800" dirty="0"/>
              <a:t>Sun rise for both the evil &amp; good</a:t>
            </a:r>
          </a:p>
          <a:p>
            <a:pPr marL="742950" indent="-742950">
              <a:buAutoNum type="arabicPeriod"/>
            </a:pPr>
            <a:r>
              <a:rPr lang="en-US" sz="2800" dirty="0"/>
              <a:t>Rain for both the evil &amp; the good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89C21-8EF6-7ADF-2EDA-55BF27B415DF}"/>
              </a:ext>
            </a:extLst>
          </p:cNvPr>
          <p:cNvSpPr txBox="1"/>
          <p:nvPr/>
        </p:nvSpPr>
        <p:spPr>
          <a:xfrm>
            <a:off x="265033" y="393484"/>
            <a:ext cx="655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 What did Jesus teach? </a:t>
            </a:r>
          </a:p>
        </p:txBody>
      </p:sp>
    </p:spTree>
    <p:extLst>
      <p:ext uri="{BB962C8B-B14F-4D97-AF65-F5344CB8AC3E}">
        <p14:creationId xmlns:p14="http://schemas.microsoft.com/office/powerpoint/2010/main" val="293644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685D-40DA-86D2-2578-CD862D75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How about our society?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072F7-A1A0-1A99-26BA-2AF9B10B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63" y="1598064"/>
            <a:ext cx="10134408" cy="494801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Root: Our society has taken “Self Love” to extremes!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Fruit: Exponential rise </a:t>
            </a:r>
            <a:r>
              <a:rPr lang="en-US"/>
              <a:t>of hate </a:t>
            </a:r>
            <a:r>
              <a:rPr lang="en-US" dirty="0"/>
              <a:t>and an increasingly polarized society</a:t>
            </a:r>
          </a:p>
          <a:p>
            <a:endParaRPr lang="en-US" dirty="0"/>
          </a:p>
          <a:p>
            <a:r>
              <a:rPr lang="en-US" dirty="0"/>
              <a:t> Impacting most sacred of relationships…</a:t>
            </a:r>
          </a:p>
          <a:p>
            <a:endParaRPr lang="en-US" dirty="0"/>
          </a:p>
          <a:p>
            <a:r>
              <a:rPr lang="en-US" dirty="0"/>
              <a:t> No agreed to moral authority</a:t>
            </a:r>
          </a:p>
          <a:p>
            <a:endParaRPr lang="en-US" dirty="0"/>
          </a:p>
          <a:p>
            <a:r>
              <a:rPr lang="en-US" dirty="0"/>
              <a:t> Satan is the ruler of this world and driver for hatred/evil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3C4-2795-E3B6-0AD0-04D6CD48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How then should we live?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49FE-7AC0-2F61-C8F4-38473967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06" y="1640793"/>
            <a:ext cx="11219723" cy="48456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Love your enemies and pray for those who persecute you.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Die to self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J-O-Y Principle – Put others before yourself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 mindful of who your neighbors are…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Love is an action (not passive)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40301</TotalTime>
  <Words>487</Words>
  <Application>Microsoft Office PowerPoint</Application>
  <PresentationFormat>Widescreen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system-ui</vt:lpstr>
      <vt:lpstr>Wingdings 3</vt:lpstr>
      <vt:lpstr>Ion</vt:lpstr>
      <vt:lpstr>               True Kingdom Righteousness:  Love your enemies Matt. 5:43-47   Pastor Sam August 7, 2022</vt:lpstr>
      <vt:lpstr>Scripture Reading</vt:lpstr>
      <vt:lpstr>Contrasting hypocrisy with True Biblical Righteousness </vt:lpstr>
      <vt:lpstr>Sermon outline: Love your enemies</vt:lpstr>
      <vt:lpstr>1. Biblical Teaching</vt:lpstr>
      <vt:lpstr>2. Problem with the false teaching of the Scribes &amp; Pharisees</vt:lpstr>
      <vt:lpstr>PowerPoint Presentation</vt:lpstr>
      <vt:lpstr>4. How about our society? </vt:lpstr>
      <vt:lpstr>5. How then should we live?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93</cp:revision>
  <cp:lastPrinted>2022-07-29T21:45:08Z</cp:lastPrinted>
  <dcterms:created xsi:type="dcterms:W3CDTF">2021-11-19T21:57:39Z</dcterms:created>
  <dcterms:modified xsi:type="dcterms:W3CDTF">2022-08-07T15:07:02Z</dcterms:modified>
</cp:coreProperties>
</file>