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07" r:id="rId2"/>
    <p:sldId id="499" r:id="rId3"/>
    <p:sldId id="532" r:id="rId4"/>
    <p:sldId id="491" r:id="rId5"/>
    <p:sldId id="502" r:id="rId6"/>
    <p:sldId id="509" r:id="rId7"/>
    <p:sldId id="523" r:id="rId8"/>
    <p:sldId id="322" r:id="rId9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Kingdom Righteousness: </a:t>
            </a:r>
            <a:br>
              <a:rPr lang="en-US" sz="4400" b="1" dirty="0"/>
            </a:br>
            <a:r>
              <a:rPr lang="en-US" sz="4400" b="1" dirty="0"/>
              <a:t>Perfection</a:t>
            </a:r>
            <a:br>
              <a:rPr lang="en-US" sz="4400" b="1" dirty="0"/>
            </a:br>
            <a:r>
              <a:rPr lang="en-US" sz="4400" b="1" dirty="0"/>
              <a:t>Matt. 5:48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August 14,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righteousness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5:17-20 &amp; 48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185-1FEC-E47D-F59A-36AB2804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Matthew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0159-DABD-493F-8291-AC89C893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01" y="1692068"/>
            <a:ext cx="10596785" cy="455633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“Blessed” are those who are citizens of God’s kingdom (Matt. 5:1-12)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Those in God’s kingdom will influence the world: Salt &amp; Light (Matt. 5:13-16)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Those in God’s kingdom will manifest true righteousness (Matt. 5:17-48)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8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1. Beatitudes (Matt. 5:1-12)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28209" y="6019971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4588C-EAFC-8B47-87FD-4252E9800FC2}"/>
              </a:ext>
            </a:extLst>
          </p:cNvPr>
          <p:cNvSpPr/>
          <p:nvPr/>
        </p:nvSpPr>
        <p:spPr>
          <a:xfrm>
            <a:off x="7667095" y="2496004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Peace-makers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91249-64F4-0748-A1EF-EAA4A1D4CFB7}"/>
              </a:ext>
            </a:extLst>
          </p:cNvPr>
          <p:cNvSpPr/>
          <p:nvPr/>
        </p:nvSpPr>
        <p:spPr>
          <a:xfrm>
            <a:off x="9793203" y="1948356"/>
            <a:ext cx="2124467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Persecuted for Good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14">
            <a:extLst>
              <a:ext uri="{FF2B5EF4-FFF2-40B4-BE49-F238E27FC236}">
                <a16:creationId xmlns:a16="http://schemas.microsoft.com/office/drawing/2014/main" id="{B6EA95FE-0415-4C45-B4C5-CD58FF9083F5}"/>
              </a:ext>
            </a:extLst>
          </p:cNvPr>
          <p:cNvSpPr/>
          <p:nvPr/>
        </p:nvSpPr>
        <p:spPr>
          <a:xfrm rot="16200000">
            <a:off x="8401522" y="3334818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14">
            <a:extLst>
              <a:ext uri="{FF2B5EF4-FFF2-40B4-BE49-F238E27FC236}">
                <a16:creationId xmlns:a16="http://schemas.microsoft.com/office/drawing/2014/main" id="{E46A4D45-B5D6-514A-BA6C-3A95021B3A27}"/>
              </a:ext>
            </a:extLst>
          </p:cNvPr>
          <p:cNvSpPr/>
          <p:nvPr/>
        </p:nvSpPr>
        <p:spPr>
          <a:xfrm>
            <a:off x="9421956" y="239384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9BDF41E6-A59D-8189-C8F5-C208B85587CC}"/>
              </a:ext>
            </a:extLst>
          </p:cNvPr>
          <p:cNvSpPr/>
          <p:nvPr/>
        </p:nvSpPr>
        <p:spPr>
          <a:xfrm>
            <a:off x="7050829" y="3550054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06258" cy="1400530"/>
          </a:xfrm>
        </p:spPr>
        <p:txBody>
          <a:bodyPr/>
          <a:lstStyle/>
          <a:p>
            <a:r>
              <a:rPr lang="en-US" sz="3200" b="1" dirty="0"/>
              <a:t>2. Matthew 5:13-16 (Mark 9:50ff, Luke 14:34ff)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99308"/>
            <a:ext cx="10948003" cy="5105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Impact/Influence of Jesus’s kingdom people in the world</a:t>
            </a:r>
          </a:p>
          <a:p>
            <a:pPr marL="914400" indent="-914400">
              <a:buAutoNum type="arabicPeriod"/>
            </a:pPr>
            <a:r>
              <a:rPr lang="en-US" b="1" dirty="0"/>
              <a:t>                                  2.</a:t>
            </a:r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914400" indent="-914400">
              <a:buAutoNum type="arabicPeriod"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 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C96FE-B3B3-4767-925F-F6B7A34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47" y="2028041"/>
            <a:ext cx="3687376" cy="1944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1DFC7-855F-B35B-789B-F16097A53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"/>
          <a:stretch/>
        </p:blipFill>
        <p:spPr>
          <a:xfrm>
            <a:off x="7053678" y="2034955"/>
            <a:ext cx="3470904" cy="1986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AB030-26ED-7167-3660-2F2378C33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9" y="4147088"/>
            <a:ext cx="10938996" cy="23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767A-834A-3F0F-6CBE-171CA621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2" y="263842"/>
            <a:ext cx="9404723" cy="1400530"/>
          </a:xfrm>
        </p:spPr>
        <p:txBody>
          <a:bodyPr/>
          <a:lstStyle/>
          <a:p>
            <a:r>
              <a:rPr lang="en-US" dirty="0"/>
              <a:t>3. True Righteousness: Perfection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BFAC10-F060-DA1D-9EDD-57CC42AF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338154"/>
              </p:ext>
            </p:extLst>
          </p:nvPr>
        </p:nvGraphicFramePr>
        <p:xfrm>
          <a:off x="34184" y="1480070"/>
          <a:ext cx="1210654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86">
                  <a:extLst>
                    <a:ext uri="{9D8B030D-6E8A-4147-A177-3AD203B41FA5}">
                      <a16:colId xmlns:a16="http://schemas.microsoft.com/office/drawing/2014/main" val="1316174038"/>
                    </a:ext>
                  </a:extLst>
                </a:gridCol>
                <a:gridCol w="4854011">
                  <a:extLst>
                    <a:ext uri="{9D8B030D-6E8A-4147-A177-3AD203B41FA5}">
                      <a16:colId xmlns:a16="http://schemas.microsoft.com/office/drawing/2014/main" val="2244357278"/>
                    </a:ext>
                  </a:extLst>
                </a:gridCol>
                <a:gridCol w="6004845">
                  <a:extLst>
                    <a:ext uri="{9D8B030D-6E8A-4147-A177-3AD203B41FA5}">
                      <a16:colId xmlns:a16="http://schemas.microsoft.com/office/drawing/2014/main" val="18626086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Ref.</a:t>
                      </a:r>
                    </a:p>
                    <a:p>
                      <a:pPr algn="ctr"/>
                      <a:r>
                        <a:rPr lang="en-US" sz="2400" dirty="0"/>
                        <a:t>Matt.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Hypocritical righteousness</a:t>
                      </a:r>
                    </a:p>
                    <a:p>
                      <a:r>
                        <a:rPr lang="en-US" sz="2800" dirty="0"/>
                        <a:t>Scribes/Pharisees</a:t>
                      </a:r>
                    </a:p>
                    <a:p>
                      <a:r>
                        <a:rPr lang="en-US" sz="2800" dirty="0"/>
                        <a:t>You have heard…..</a:t>
                      </a:r>
                    </a:p>
                    <a:p>
                      <a:r>
                        <a:rPr lang="en-US" sz="2800" dirty="0"/>
                        <a:t>(Distortions of the Word)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True Christ-like righteousness</a:t>
                      </a:r>
                    </a:p>
                    <a:p>
                      <a:r>
                        <a:rPr lang="en-US" sz="2800" dirty="0"/>
                        <a:t>Jesus – Perfect &amp; Holy</a:t>
                      </a:r>
                    </a:p>
                    <a:p>
                      <a:r>
                        <a:rPr lang="en-US" sz="2800" dirty="0"/>
                        <a:t>But I say to you…..</a:t>
                      </a:r>
                    </a:p>
                    <a:p>
                      <a:r>
                        <a:rPr lang="en-US" sz="2800" dirty="0"/>
                        <a:t>(True Interpretations of the Word)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1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V21-26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murder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Be careful when you are angry…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17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V27-30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commit adultery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even lust…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47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V31-32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Give certificate of divorce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divorce w/o cause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V33-37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swear falsely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Speak Truth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3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V38-42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An eye/tooth for eye/tooth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Do not take personal vengeance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08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V43-47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Love neighbor/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hate enemies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Love enemies/pray for persecutors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14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9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33C4-2795-E3B6-0AD0-04D6CD48F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then should we live?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49FE-7AC0-2F61-C8F4-38473967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06" y="1640793"/>
            <a:ext cx="11219723" cy="48456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Start by examining yourself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Love the Body of Christ</a:t>
            </a:r>
          </a:p>
          <a:p>
            <a:pPr lvl="1"/>
            <a:r>
              <a:rPr lang="en-US" dirty="0"/>
              <a:t> Spur “one another” </a:t>
            </a:r>
            <a:r>
              <a:rPr lang="en-US"/>
              <a:t>to love and good works </a:t>
            </a:r>
            <a:endParaRPr lang="en-US" dirty="0"/>
          </a:p>
          <a:p>
            <a:pPr lvl="1"/>
            <a:r>
              <a:rPr lang="en-US" dirty="0"/>
              <a:t> Expose and admonish false believers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Love unbelievers</a:t>
            </a:r>
          </a:p>
          <a:p>
            <a:pPr lvl="1"/>
            <a:r>
              <a:rPr lang="en-US" dirty="0"/>
              <a:t> Share the gospel (“good news”) </a:t>
            </a:r>
          </a:p>
          <a:p>
            <a:pPr lvl="1"/>
            <a:r>
              <a:rPr lang="en-US" dirty="0"/>
              <a:t> Share love, including enemies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41399</TotalTime>
  <Words>328</Words>
  <Application>Microsoft Office PowerPoint</Application>
  <PresentationFormat>Widescreen</PresentationFormat>
  <Paragraphs>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             True Kingdom Righteousness:  Perfection Matt. 5:48   Pastor Sam August 14, 2022</vt:lpstr>
      <vt:lpstr>Scripture Reading</vt:lpstr>
      <vt:lpstr>Overview of Matthew 5</vt:lpstr>
      <vt:lpstr>1. Beatitudes (Matt. 5:1-12)</vt:lpstr>
      <vt:lpstr>2. Matthew 5:13-16 (Mark 9:50ff, Luke 14:34ff)</vt:lpstr>
      <vt:lpstr>3. True Righteousness: Perfection </vt:lpstr>
      <vt:lpstr>How then should we live?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97</cp:revision>
  <cp:lastPrinted>2022-07-29T21:45:08Z</cp:lastPrinted>
  <dcterms:created xsi:type="dcterms:W3CDTF">2021-11-19T21:57:39Z</dcterms:created>
  <dcterms:modified xsi:type="dcterms:W3CDTF">2022-08-13T16:08:48Z</dcterms:modified>
</cp:coreProperties>
</file>