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499" r:id="rId3"/>
    <p:sldId id="532" r:id="rId4"/>
    <p:sldId id="534" r:id="rId5"/>
    <p:sldId id="533" r:id="rId6"/>
    <p:sldId id="535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Religion: Giving </a:t>
            </a:r>
            <a:br>
              <a:rPr lang="en-US" sz="4400" b="1" dirty="0"/>
            </a:br>
            <a:r>
              <a:rPr lang="en-US" sz="4400" b="1" dirty="0"/>
              <a:t>Matt. 6:1-4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August 21,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Religion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6:1-4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0185-1FEC-E47D-F59A-36AB2804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Matthew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0159-DABD-493F-8291-AC89C893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01" y="1692068"/>
            <a:ext cx="10596785" cy="4556332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“Blessed” are those who are citizens of God’s kingdom – Godly Character    (Matt. 5:1-12)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Those in God’s kingdom will influence the world: Salt &amp; Light (Matt. 5:13-16)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Those in God’s kingdom will manifest true righteousness: Perfection (Matt. 5:17-48)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8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0185-1FEC-E47D-F59A-36AB2804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Religion – Matt. 6:1-18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0159-DABD-493F-8291-AC89C893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01" y="1491049"/>
            <a:ext cx="10939002" cy="5272215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Controlling verse: Matt. 6:1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Beware</a:t>
            </a:r>
            <a:r>
              <a:rPr lang="en-US" sz="3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36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practicing your righteousness </a:t>
            </a:r>
            <a:r>
              <a:rPr lang="en-US" sz="3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other people </a:t>
            </a:r>
            <a:r>
              <a:rPr lang="en-US" sz="3600" b="1" dirty="0">
                <a:solidFill>
                  <a:srgbClr val="FFFF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be seen by them</a:t>
            </a:r>
            <a:r>
              <a:rPr lang="en-US" sz="3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 then you will have </a:t>
            </a:r>
            <a:r>
              <a:rPr lang="en-US" sz="36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reward from your Father who is in heaven</a:t>
            </a:r>
            <a:r>
              <a:rPr lang="en-US" sz="3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9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- Matt. 6:1-4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39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Praying - Matt. 6:5-15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9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sz="3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Fasting - Matt. 6:16-18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9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9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2B61-5DF5-8C69-9F56-D53B3508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Matt. 6:1-4 True Religion –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0E298-2442-97BE-7253-D8435C654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58098"/>
            <a:ext cx="9778872" cy="53999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Hypocritical Giving – Matt. 6:2</a:t>
            </a:r>
          </a:p>
          <a:p>
            <a:pPr lvl="1"/>
            <a:r>
              <a:rPr lang="en-US" dirty="0"/>
              <a:t> Matt. 25:41-46 Condemnation of Goats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True Giving – Matt. 6:3-4a</a:t>
            </a:r>
          </a:p>
          <a:p>
            <a:pPr lvl="1"/>
            <a:r>
              <a:rPr lang="en-US" dirty="0"/>
              <a:t> Matt. 25:35-40 Praise of the Sheep</a:t>
            </a:r>
          </a:p>
          <a:p>
            <a:endParaRPr lang="en-US" dirty="0"/>
          </a:p>
          <a:p>
            <a:r>
              <a:rPr lang="en-US" dirty="0"/>
              <a:t>True heavenly rewards – Matt. 6:4b</a:t>
            </a:r>
          </a:p>
          <a:p>
            <a:pPr lvl="1"/>
            <a:r>
              <a:rPr lang="en-US" dirty="0"/>
              <a:t> Matt. 25:34 Reward for the Sheep</a:t>
            </a:r>
          </a:p>
          <a:p>
            <a:pPr lvl="1"/>
            <a:r>
              <a:rPr lang="en-US" dirty="0"/>
              <a:t> Matt. 6:20 Treasures </a:t>
            </a:r>
            <a:r>
              <a:rPr lang="en-US"/>
              <a:t>in heaven…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0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7F35-3754-6A51-555A-C4EA62DD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40" y="304437"/>
            <a:ext cx="9992497" cy="1400530"/>
          </a:xfrm>
        </p:spPr>
        <p:txBody>
          <a:bodyPr/>
          <a:lstStyle/>
          <a:p>
            <a:r>
              <a:rPr lang="en-US" dirty="0"/>
              <a:t>How then should be practice giving?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552B-B94B-8A05-E371-B08A0FD1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749" y="1797545"/>
            <a:ext cx="10717985" cy="468563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John 3:16 God the Father’s example</a:t>
            </a:r>
          </a:p>
          <a:p>
            <a:r>
              <a:rPr lang="en-US" dirty="0"/>
              <a:t> Phil. 2:3-9 Jesus, penultimate</a:t>
            </a:r>
          </a:p>
          <a:p>
            <a:r>
              <a:rPr lang="en-US" dirty="0"/>
              <a:t> 2 Cor. 9:6-7 Sow bountifully w/ a cheerful heart</a:t>
            </a:r>
          </a:p>
          <a:p>
            <a:r>
              <a:rPr lang="en-US" dirty="0"/>
              <a:t> Constantly check our heart/motivation</a:t>
            </a:r>
          </a:p>
          <a:p>
            <a:r>
              <a:rPr lang="en-US" dirty="0"/>
              <a:t> 2 Tim. 4:6-8 Paul’s goal: crown of righteousness</a:t>
            </a:r>
          </a:p>
          <a:p>
            <a:r>
              <a:rPr lang="en-US" dirty="0"/>
              <a:t> 1 Cor. 15:58 Paul’s mindset</a:t>
            </a:r>
            <a:r>
              <a:rPr lang="en-US"/>
              <a:t>: always abounding </a:t>
            </a:r>
            <a:r>
              <a:rPr lang="en-US" dirty="0"/>
              <a:t>in the work of the Lord! </a:t>
            </a:r>
          </a:p>
        </p:txBody>
      </p:sp>
    </p:spTree>
    <p:extLst>
      <p:ext uri="{BB962C8B-B14F-4D97-AF65-F5344CB8AC3E}">
        <p14:creationId xmlns:p14="http://schemas.microsoft.com/office/powerpoint/2010/main" val="89138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43648</TotalTime>
  <Words>289</Words>
  <Application>Microsoft Office PowerPoint</Application>
  <PresentationFormat>Widescreen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Segoe UI</vt:lpstr>
      <vt:lpstr>Wingdings 3</vt:lpstr>
      <vt:lpstr>Ion</vt:lpstr>
      <vt:lpstr>               True Religion: Giving  Matt. 6:1-4   Pastor Sam August 21, 2022</vt:lpstr>
      <vt:lpstr>Scripture Reading</vt:lpstr>
      <vt:lpstr>Overview of Matthew 5</vt:lpstr>
      <vt:lpstr>True Religion – Matt. 6:1-18</vt:lpstr>
      <vt:lpstr>Matt. 6:1-4 True Religion – Giving</vt:lpstr>
      <vt:lpstr>How then should be practice giving?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100</cp:revision>
  <cp:lastPrinted>2022-07-29T21:45:08Z</cp:lastPrinted>
  <dcterms:created xsi:type="dcterms:W3CDTF">2021-11-19T21:57:39Z</dcterms:created>
  <dcterms:modified xsi:type="dcterms:W3CDTF">2022-08-21T05:39:17Z</dcterms:modified>
</cp:coreProperties>
</file>