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307" r:id="rId2"/>
    <p:sldId id="499" r:id="rId3"/>
    <p:sldId id="536" r:id="rId4"/>
    <p:sldId id="537" r:id="rId5"/>
    <p:sldId id="538" r:id="rId6"/>
    <p:sldId id="540" r:id="rId7"/>
    <p:sldId id="541" r:id="rId8"/>
    <p:sldId id="322" r:id="rId9"/>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2" d="100"/>
          <a:sy n="112" d="100"/>
        </p:scale>
        <p:origin x="26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67E5A53-2486-4E3A-8424-3F8493DB3F12}" type="datetimeFigureOut">
              <a:rPr lang="en-US" smtClean="0"/>
              <a:t>8/25/2022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9F14B8F8-0443-4C6A-B857-2522630016E1}" type="slidenum">
              <a:rPr lang="en-US" smtClean="0"/>
              <a:t>‹#›</a:t>
            </a:fld>
            <a:endParaRPr lang="en-US"/>
          </a:p>
        </p:txBody>
      </p:sp>
    </p:spTree>
    <p:extLst>
      <p:ext uri="{BB962C8B-B14F-4D97-AF65-F5344CB8AC3E}">
        <p14:creationId xmlns:p14="http://schemas.microsoft.com/office/powerpoint/2010/main" val="35952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A8AF-46BA-495D-A6A9-C4E1AA5DC2E9}" type="slidenum">
              <a:rPr lang="en-US" smtClean="0"/>
              <a:t>1</a:t>
            </a:fld>
            <a:endParaRPr lang="en-US"/>
          </a:p>
        </p:txBody>
      </p:sp>
    </p:spTree>
    <p:extLst>
      <p:ext uri="{BB962C8B-B14F-4D97-AF65-F5344CB8AC3E}">
        <p14:creationId xmlns:p14="http://schemas.microsoft.com/office/powerpoint/2010/main" val="2216786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normAutofit/>
          </a:bodyPr>
          <a:lstStyle>
            <a:lvl1pPr marL="0" indent="0" algn="l">
              <a:buNone/>
              <a:defRPr sz="32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7" name="Picture 6">
            <a:extLst>
              <a:ext uri="{FF2B5EF4-FFF2-40B4-BE49-F238E27FC236}">
                <a16:creationId xmlns:a16="http://schemas.microsoft.com/office/drawing/2014/main" id="{FFF669CF-A615-4784-A56A-C13B5471DF34}"/>
              </a:ext>
            </a:extLst>
          </p:cNvPr>
          <p:cNvPicPr>
            <a:picLocks noChangeAspect="1"/>
          </p:cNvPicPr>
          <p:nvPr userDrawn="1"/>
        </p:nvPicPr>
        <p:blipFill>
          <a:blip r:embed="rId2"/>
          <a:stretch>
            <a:fillRect/>
          </a:stretch>
        </p:blipFill>
        <p:spPr>
          <a:xfrm>
            <a:off x="1154955" y="230952"/>
            <a:ext cx="3737594" cy="16649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tx1"/>
              </a:buClr>
              <a:defRPr sz="4000"/>
            </a:lvl1pPr>
            <a:lvl2pPr>
              <a:buClr>
                <a:schemeClr val="tx1"/>
              </a:buClr>
              <a:defRPr sz="3600"/>
            </a:lvl2pPr>
            <a:lvl3pPr>
              <a:buClr>
                <a:schemeClr val="tx1"/>
              </a:buClr>
              <a:defRPr sz="3200"/>
            </a:lvl3pPr>
            <a:lvl4pPr>
              <a:buClr>
                <a:schemeClr val="tx1"/>
              </a:buClr>
              <a:defRPr sz="2800"/>
            </a:lvl4pPr>
            <a:lvl5pPr>
              <a:buClr>
                <a:schemeClr val="tx1"/>
              </a:buCl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96027F-7875-4030-9381-8BD8C4F21935}"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a:buNone/>
              <a:defRPr sz="32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buClr>
                <a:schemeClr val="tx1"/>
              </a:buCl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buClr>
                <a:schemeClr val="tx1"/>
              </a:buClr>
              <a:defRPr sz="2800"/>
            </a:lvl1pPr>
            <a:lvl2pPr>
              <a:buClr>
                <a:schemeClr val="tx1"/>
              </a:buClr>
              <a:defRPr sz="2400"/>
            </a:lvl2pPr>
            <a:lvl3pPr>
              <a:buClr>
                <a:schemeClr val="tx1"/>
              </a:buClr>
              <a:defRPr sz="2000"/>
            </a:lvl3pPr>
            <a:lvl4pPr>
              <a:buClr>
                <a:schemeClr val="tx1"/>
              </a:buClr>
              <a:defRPr sz="1800"/>
            </a:lvl4pPr>
            <a:lvl5pPr>
              <a:buClr>
                <a:schemeClr val="tx1"/>
              </a:buClr>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buClr>
                <a:schemeClr val="tx1"/>
              </a:buClr>
              <a:defRPr sz="2800">
                <a:solidFill>
                  <a:schemeClr val="tx1"/>
                </a:solidFill>
              </a:defRPr>
            </a:lvl1pPr>
            <a:lvl2pPr>
              <a:buClr>
                <a:schemeClr val="tx1"/>
              </a:buClr>
              <a:defRPr sz="24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buClr>
                <a:schemeClr val="tx1"/>
              </a:buClr>
              <a:defRPr sz="2800">
                <a:solidFill>
                  <a:schemeClr val="tx1"/>
                </a:solidFill>
              </a:defRPr>
            </a:lvl1pPr>
            <a:lvl2pPr>
              <a:buClr>
                <a:schemeClr val="tx1"/>
              </a:buClr>
              <a:defRPr sz="24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3" charset="2"/>
        <a:buChar char=""/>
        <a:defRPr sz="32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tx1"/>
        </a:buClr>
        <a:buSzPct val="80000"/>
        <a:buFont typeface="Wingdings 3" charset="2"/>
        <a:buChar char=""/>
        <a:defRPr sz="2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tx1"/>
        </a:buClr>
        <a:buSzPct val="80000"/>
        <a:buFont typeface="Wingdings 3" charset="2"/>
        <a:buChar char=""/>
        <a:defRPr sz="2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tx1"/>
        </a:buClr>
        <a:buSzPct val="80000"/>
        <a:buFont typeface="Wingdings 3" charset="2"/>
        <a:buChar char=""/>
        <a:defRPr sz="20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681" y="3469909"/>
            <a:ext cx="11449710" cy="3329581"/>
          </a:xfrm>
        </p:spPr>
        <p:txBody>
          <a:bodyPr/>
          <a:lstStyle/>
          <a:p>
            <a:br>
              <a:rPr lang="en-US" sz="4400" dirty="0"/>
            </a:br>
            <a:br>
              <a:rPr lang="en-US" sz="4000" dirty="0"/>
            </a:br>
            <a:r>
              <a:rPr lang="en-US" sz="1800" dirty="0"/>
              <a:t> </a:t>
            </a: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400" b="1" dirty="0"/>
            </a:br>
            <a:r>
              <a:rPr lang="en-US" sz="4400" b="1" dirty="0"/>
              <a:t>True Religion</a:t>
            </a:r>
            <a:r>
              <a:rPr lang="en-US" sz="4400" b="1"/>
              <a:t>: Praying</a:t>
            </a:r>
            <a:br>
              <a:rPr lang="en-US" sz="4400" b="1" dirty="0"/>
            </a:br>
            <a:r>
              <a:rPr lang="en-US" sz="4400" b="1" dirty="0"/>
              <a:t>Matt. 6:1; 5-8</a:t>
            </a:r>
            <a:br>
              <a:rPr lang="en-US" sz="4400" b="1" dirty="0"/>
            </a:br>
            <a:br>
              <a:rPr lang="en-US" sz="4400" b="1" dirty="0"/>
            </a:br>
            <a:br>
              <a:rPr lang="en-US" sz="4400" b="1" dirty="0"/>
            </a:br>
            <a:r>
              <a:rPr lang="en-US" sz="4000" b="1" dirty="0"/>
              <a:t>Pastor Sam</a:t>
            </a:r>
            <a:br>
              <a:rPr lang="en-US" sz="4000" b="1" dirty="0"/>
            </a:br>
            <a:r>
              <a:rPr lang="en-US" sz="4000" b="1" dirty="0"/>
              <a:t>August 28, 2022</a:t>
            </a:r>
            <a:endParaRPr lang="en-US" sz="6000" dirty="0"/>
          </a:p>
        </p:txBody>
      </p:sp>
    </p:spTree>
    <p:extLst>
      <p:ext uri="{BB962C8B-B14F-4D97-AF65-F5344CB8AC3E}">
        <p14:creationId xmlns:p14="http://schemas.microsoft.com/office/powerpoint/2010/main" val="111432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F2716DD-F5F3-430D-BFCF-5E702467F20C}"/>
              </a:ext>
            </a:extLst>
          </p:cNvPr>
          <p:cNvSpPr>
            <a:spLocks noGrp="1"/>
          </p:cNvSpPr>
          <p:nvPr>
            <p:ph type="title"/>
          </p:nvPr>
        </p:nvSpPr>
        <p:spPr>
          <a:xfrm>
            <a:off x="648930" y="629267"/>
            <a:ext cx="9252154" cy="1016654"/>
          </a:xfrm>
        </p:spPr>
        <p:txBody>
          <a:bodyPr>
            <a:normAutofit/>
          </a:bodyPr>
          <a:lstStyle/>
          <a:p>
            <a:r>
              <a:rPr lang="en-US" b="1"/>
              <a:t>Scripture Reading</a:t>
            </a:r>
          </a:p>
        </p:txBody>
      </p:sp>
      <p:sp>
        <p:nvSpPr>
          <p:cNvPr id="12" name="Rectangle 11">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4CBFECBB-AA81-4985-9C05-58FD5E5654A3}"/>
              </a:ext>
            </a:extLst>
          </p:cNvPr>
          <p:cNvSpPr>
            <a:spLocks noGrp="1"/>
          </p:cNvSpPr>
          <p:nvPr>
            <p:ph idx="1"/>
          </p:nvPr>
        </p:nvSpPr>
        <p:spPr>
          <a:xfrm>
            <a:off x="274320" y="2548281"/>
            <a:ext cx="5710843" cy="3658689"/>
          </a:xfrm>
        </p:spPr>
        <p:txBody>
          <a:bodyPr>
            <a:normAutofit/>
          </a:bodyPr>
          <a:lstStyle/>
          <a:p>
            <a:pPr marL="0" indent="0">
              <a:buNone/>
            </a:pPr>
            <a:endParaRPr lang="en-US" b="1" dirty="0">
              <a:solidFill>
                <a:schemeClr val="bg1"/>
              </a:solidFill>
            </a:endParaRPr>
          </a:p>
          <a:p>
            <a:pPr marL="0" indent="0">
              <a:buNone/>
            </a:pPr>
            <a:r>
              <a:rPr lang="en-US" sz="3500" b="1" dirty="0">
                <a:solidFill>
                  <a:schemeClr val="bg1"/>
                </a:solidFill>
              </a:rPr>
              <a:t>True Religion</a:t>
            </a:r>
          </a:p>
          <a:p>
            <a:pPr marL="0" indent="0">
              <a:buNone/>
            </a:pPr>
            <a:r>
              <a:rPr lang="en-US" sz="3500" b="1" dirty="0">
                <a:solidFill>
                  <a:schemeClr val="bg1"/>
                </a:solidFill>
              </a:rPr>
              <a:t>Matthew 6:1; 5-8</a:t>
            </a:r>
          </a:p>
          <a:p>
            <a:pPr marL="0" indent="0">
              <a:buNone/>
            </a:pPr>
            <a:r>
              <a:rPr lang="en-US" b="1" dirty="0">
                <a:solidFill>
                  <a:schemeClr val="bg1"/>
                </a:solidFill>
              </a:rPr>
              <a:t>  </a:t>
            </a:r>
          </a:p>
        </p:txBody>
      </p:sp>
      <p:pic>
        <p:nvPicPr>
          <p:cNvPr id="5" name="Picture 4">
            <a:extLst>
              <a:ext uri="{FF2B5EF4-FFF2-40B4-BE49-F238E27FC236}">
                <a16:creationId xmlns:a16="http://schemas.microsoft.com/office/drawing/2014/main" id="{7BFA416A-02F5-4763-B73B-06432EE5121F}"/>
              </a:ext>
            </a:extLst>
          </p:cNvPr>
          <p:cNvPicPr>
            <a:picLocks noChangeAspect="1"/>
          </p:cNvPicPr>
          <p:nvPr/>
        </p:nvPicPr>
        <p:blipFill>
          <a:blip r:embed="rId3"/>
          <a:stretch>
            <a:fillRect/>
          </a:stretch>
        </p:blipFill>
        <p:spPr>
          <a:xfrm>
            <a:off x="6091916" y="3220819"/>
            <a:ext cx="5451627" cy="2316941"/>
          </a:xfrm>
          <a:prstGeom prst="rect">
            <a:avLst/>
          </a:prstGeom>
          <a:effectLst/>
        </p:spPr>
      </p:pic>
    </p:spTree>
    <p:extLst>
      <p:ext uri="{BB962C8B-B14F-4D97-AF65-F5344CB8AC3E}">
        <p14:creationId xmlns:p14="http://schemas.microsoft.com/office/powerpoint/2010/main" val="124919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83BAB-075D-D56D-60BF-82DD7329B815}"/>
              </a:ext>
            </a:extLst>
          </p:cNvPr>
          <p:cNvSpPr>
            <a:spLocks noGrp="1"/>
          </p:cNvSpPr>
          <p:nvPr>
            <p:ph idx="1"/>
          </p:nvPr>
        </p:nvSpPr>
        <p:spPr>
          <a:xfrm>
            <a:off x="122489" y="162370"/>
            <a:ext cx="11947021" cy="6695630"/>
          </a:xfrm>
        </p:spPr>
        <p:txBody>
          <a:bodyPr>
            <a:normAutofit/>
          </a:bodyPr>
          <a:lstStyle/>
          <a:p>
            <a:pPr marL="0" marR="0" indent="0">
              <a:buNone/>
            </a:pPr>
            <a:r>
              <a:rPr lang="en-US" sz="2900" b="1" baseline="30000" dirty="0">
                <a:effectLst/>
                <a:latin typeface="Segoe UI" panose="020B0502040204020203" pitchFamily="34" charset="0"/>
                <a:ea typeface="Times New Roman" panose="02020603050405020304" pitchFamily="18" charset="0"/>
              </a:rPr>
              <a:t>Matt 6:1</a:t>
            </a:r>
            <a:r>
              <a:rPr lang="en-US" sz="2900" b="1" dirty="0">
                <a:effectLst/>
                <a:latin typeface="Segoe UI" panose="020B0502040204020203" pitchFamily="34" charset="0"/>
                <a:ea typeface="Times New Roman" panose="02020603050405020304" pitchFamily="18" charset="0"/>
              </a:rPr>
              <a:t>“Beware of doing your good deeds or religious            activities conspicuously to get the attention of men. If you            do, you will receive no reward or credit from your Heavenly Father.</a:t>
            </a:r>
            <a:endParaRPr lang="en-US" sz="2900" dirty="0">
              <a:effectLst/>
              <a:latin typeface="Times New Roman" panose="02020603050405020304" pitchFamily="18" charset="0"/>
              <a:ea typeface="Times New Roman" panose="02020603050405020304" pitchFamily="18" charset="0"/>
            </a:endParaRPr>
          </a:p>
          <a:p>
            <a:pPr marL="0" marR="0" indent="0">
              <a:buNone/>
            </a:pPr>
            <a:endParaRPr lang="en-US" sz="2900" b="1" baseline="30000" dirty="0">
              <a:effectLst/>
              <a:latin typeface="Segoe UI" panose="020B0502040204020203" pitchFamily="34" charset="0"/>
              <a:ea typeface="Times New Roman" panose="02020603050405020304" pitchFamily="18" charset="0"/>
            </a:endParaRPr>
          </a:p>
          <a:p>
            <a:pPr marL="0" marR="0" indent="0">
              <a:buNone/>
            </a:pPr>
            <a:r>
              <a:rPr lang="en-US" sz="2900" b="1" baseline="30000" dirty="0">
                <a:effectLst/>
                <a:latin typeface="Segoe UI" panose="020B0502040204020203" pitchFamily="34" charset="0"/>
                <a:ea typeface="Times New Roman" panose="02020603050405020304" pitchFamily="18" charset="0"/>
              </a:rPr>
              <a:t>Matt. 6:5-8 </a:t>
            </a:r>
            <a:r>
              <a:rPr lang="en-US" sz="2900" b="1" dirty="0">
                <a:effectLst/>
                <a:latin typeface="Segoe UI" panose="020B0502040204020203" pitchFamily="34" charset="0"/>
                <a:ea typeface="Times New Roman" panose="02020603050405020304" pitchFamily="18" charset="0"/>
              </a:rPr>
              <a:t>“And then, when you pray, don’t be like the Religious Hypocrites, the play-actors. They love to stand and pray in the synagogues and at street-corners so that crowds of people may see them at it. Believe me, they have had all the reward they are going to get. </a:t>
            </a:r>
            <a:r>
              <a:rPr lang="en-US" sz="2900" dirty="0">
                <a:latin typeface="Times New Roman" panose="02020603050405020304" pitchFamily="18" charset="0"/>
                <a:ea typeface="Times New Roman" panose="02020603050405020304" pitchFamily="18" charset="0"/>
              </a:rPr>
              <a:t> </a:t>
            </a:r>
            <a:r>
              <a:rPr lang="en-US" sz="2900" b="1" dirty="0">
                <a:effectLst/>
                <a:latin typeface="Segoe UI" panose="020B0502040204020203" pitchFamily="34" charset="0"/>
                <a:ea typeface="Times New Roman" panose="02020603050405020304" pitchFamily="18" charset="0"/>
              </a:rPr>
              <a:t>But when you pray, go into your own room, shut your door and pray to your Father in private. Your Father who sees all private things will reward you. And when you pray don’t rattle off long prayers like the pagans, who mindlessly repeat words that mean nothing to them.  Don’t be like them. After all, God, who is your Father, knows your needs before you ask him.</a:t>
            </a:r>
            <a:endParaRPr lang="en-US" sz="2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307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2EB9-9CD6-F8F3-A122-1C091778E719}"/>
              </a:ext>
            </a:extLst>
          </p:cNvPr>
          <p:cNvSpPr>
            <a:spLocks noGrp="1"/>
          </p:cNvSpPr>
          <p:nvPr>
            <p:ph type="title"/>
          </p:nvPr>
        </p:nvSpPr>
        <p:spPr/>
        <p:txBody>
          <a:bodyPr/>
          <a:lstStyle/>
          <a:p>
            <a:r>
              <a:rPr lang="en-US" dirty="0"/>
              <a:t>True Religion: Summary</a:t>
            </a:r>
            <a:br>
              <a:rPr lang="en-US" dirty="0"/>
            </a:br>
            <a:r>
              <a:rPr lang="en-US" dirty="0"/>
              <a:t>Matthew 6:1-18</a:t>
            </a:r>
          </a:p>
        </p:txBody>
      </p:sp>
      <p:sp>
        <p:nvSpPr>
          <p:cNvPr id="3" name="Content Placeholder 2">
            <a:extLst>
              <a:ext uri="{FF2B5EF4-FFF2-40B4-BE49-F238E27FC236}">
                <a16:creationId xmlns:a16="http://schemas.microsoft.com/office/drawing/2014/main" id="{CB667A5B-FE57-1D4F-25EE-06B71DC21B0B}"/>
              </a:ext>
            </a:extLst>
          </p:cNvPr>
          <p:cNvSpPr>
            <a:spLocks noGrp="1"/>
          </p:cNvSpPr>
          <p:nvPr>
            <p:ph idx="1"/>
          </p:nvPr>
        </p:nvSpPr>
        <p:spPr/>
        <p:txBody>
          <a:bodyPr/>
          <a:lstStyle/>
          <a:p>
            <a:pPr marL="742950" indent="-742950">
              <a:buAutoNum type="arabicPeriod"/>
            </a:pPr>
            <a:r>
              <a:rPr lang="en-US" dirty="0"/>
              <a:t>Giving (others): Matt. 6:1-4</a:t>
            </a:r>
          </a:p>
          <a:p>
            <a:pPr marL="742950" indent="-742950">
              <a:buAutoNum type="arabicPeriod"/>
            </a:pPr>
            <a:endParaRPr lang="en-US" dirty="0"/>
          </a:p>
          <a:p>
            <a:pPr marL="742950" indent="-742950">
              <a:buAutoNum type="arabicPeriod"/>
            </a:pPr>
            <a:r>
              <a:rPr lang="en-US" b="1" dirty="0"/>
              <a:t>Praying (God): Matt. 6:5-15</a:t>
            </a:r>
          </a:p>
          <a:p>
            <a:pPr marL="742950" indent="-742950">
              <a:buAutoNum type="arabicPeriod"/>
            </a:pPr>
            <a:endParaRPr lang="en-US" dirty="0"/>
          </a:p>
          <a:p>
            <a:pPr marL="742950" indent="-742950">
              <a:buAutoNum type="arabicPeriod"/>
            </a:pPr>
            <a:r>
              <a:rPr lang="en-US" dirty="0"/>
              <a:t>Fasting (self): Matt. 6:16-18</a:t>
            </a:r>
          </a:p>
        </p:txBody>
      </p:sp>
    </p:spTree>
    <p:extLst>
      <p:ext uri="{BB962C8B-B14F-4D97-AF65-F5344CB8AC3E}">
        <p14:creationId xmlns:p14="http://schemas.microsoft.com/office/powerpoint/2010/main" val="295097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7A0-7E49-6FAD-618D-51A442F35E25}"/>
              </a:ext>
            </a:extLst>
          </p:cNvPr>
          <p:cNvSpPr>
            <a:spLocks noGrp="1"/>
          </p:cNvSpPr>
          <p:nvPr>
            <p:ph type="title"/>
          </p:nvPr>
        </p:nvSpPr>
        <p:spPr/>
        <p:txBody>
          <a:bodyPr/>
          <a:lstStyle/>
          <a:p>
            <a:r>
              <a:rPr lang="en-US" dirty="0"/>
              <a:t>True Religion: Guidelines for Praying</a:t>
            </a:r>
            <a:br>
              <a:rPr lang="en-US" dirty="0"/>
            </a:br>
            <a:r>
              <a:rPr lang="en-US" dirty="0"/>
              <a:t>Matthew 6:5-8</a:t>
            </a:r>
          </a:p>
        </p:txBody>
      </p:sp>
      <p:sp>
        <p:nvSpPr>
          <p:cNvPr id="3" name="Content Placeholder 2">
            <a:extLst>
              <a:ext uri="{FF2B5EF4-FFF2-40B4-BE49-F238E27FC236}">
                <a16:creationId xmlns:a16="http://schemas.microsoft.com/office/drawing/2014/main" id="{FFDFE094-770C-4BDF-FF9D-B786F4C6A352}"/>
              </a:ext>
            </a:extLst>
          </p:cNvPr>
          <p:cNvSpPr>
            <a:spLocks noGrp="1"/>
          </p:cNvSpPr>
          <p:nvPr>
            <p:ph idx="1"/>
          </p:nvPr>
        </p:nvSpPr>
        <p:spPr>
          <a:xfrm>
            <a:off x="1103312" y="2052918"/>
            <a:ext cx="10219866" cy="4195481"/>
          </a:xfrm>
        </p:spPr>
        <p:txBody>
          <a:bodyPr/>
          <a:lstStyle/>
          <a:p>
            <a:pPr marL="0" indent="0">
              <a:buNone/>
            </a:pPr>
            <a:r>
              <a:rPr lang="en-US" dirty="0"/>
              <a:t>Prohibitions</a:t>
            </a:r>
          </a:p>
          <a:p>
            <a:pPr marL="742950" indent="-742950">
              <a:spcAft>
                <a:spcPts val="600"/>
              </a:spcAft>
              <a:buAutoNum type="arabicPeriod"/>
            </a:pPr>
            <a:r>
              <a:rPr lang="en-US" dirty="0"/>
              <a:t>Do not seek the attention of men</a:t>
            </a:r>
          </a:p>
          <a:p>
            <a:pPr marL="742950" indent="-742950">
              <a:spcAft>
                <a:spcPts val="600"/>
              </a:spcAft>
              <a:buAutoNum type="arabicPeriod"/>
            </a:pPr>
            <a:r>
              <a:rPr lang="en-US" dirty="0"/>
              <a:t>Do not pray like the hypocrites</a:t>
            </a:r>
          </a:p>
          <a:p>
            <a:pPr marL="742950" indent="-742950">
              <a:spcAft>
                <a:spcPts val="600"/>
              </a:spcAft>
              <a:buAutoNum type="arabicPeriod"/>
            </a:pPr>
            <a:r>
              <a:rPr lang="en-US" dirty="0"/>
              <a:t>Do not pray line the pagans</a:t>
            </a:r>
          </a:p>
        </p:txBody>
      </p:sp>
    </p:spTree>
    <p:extLst>
      <p:ext uri="{BB962C8B-B14F-4D97-AF65-F5344CB8AC3E}">
        <p14:creationId xmlns:p14="http://schemas.microsoft.com/office/powerpoint/2010/main" val="240559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7A0-7E49-6FAD-618D-51A442F35E25}"/>
              </a:ext>
            </a:extLst>
          </p:cNvPr>
          <p:cNvSpPr>
            <a:spLocks noGrp="1"/>
          </p:cNvSpPr>
          <p:nvPr>
            <p:ph type="title"/>
          </p:nvPr>
        </p:nvSpPr>
        <p:spPr/>
        <p:txBody>
          <a:bodyPr/>
          <a:lstStyle/>
          <a:p>
            <a:r>
              <a:rPr lang="en-US" dirty="0"/>
              <a:t>True Religion: Guidelines for Praying</a:t>
            </a:r>
            <a:br>
              <a:rPr lang="en-US" dirty="0"/>
            </a:br>
            <a:r>
              <a:rPr lang="en-US" dirty="0"/>
              <a:t>Matthew 6:5-8</a:t>
            </a:r>
          </a:p>
        </p:txBody>
      </p:sp>
      <p:sp>
        <p:nvSpPr>
          <p:cNvPr id="3" name="Content Placeholder 2">
            <a:extLst>
              <a:ext uri="{FF2B5EF4-FFF2-40B4-BE49-F238E27FC236}">
                <a16:creationId xmlns:a16="http://schemas.microsoft.com/office/drawing/2014/main" id="{FFDFE094-770C-4BDF-FF9D-B786F4C6A352}"/>
              </a:ext>
            </a:extLst>
          </p:cNvPr>
          <p:cNvSpPr>
            <a:spLocks noGrp="1"/>
          </p:cNvSpPr>
          <p:nvPr>
            <p:ph idx="1"/>
          </p:nvPr>
        </p:nvSpPr>
        <p:spPr>
          <a:xfrm>
            <a:off x="1103312" y="2052918"/>
            <a:ext cx="10219866" cy="4195481"/>
          </a:xfrm>
        </p:spPr>
        <p:txBody>
          <a:bodyPr/>
          <a:lstStyle/>
          <a:p>
            <a:pPr marL="0" indent="0">
              <a:spcAft>
                <a:spcPts val="1200"/>
              </a:spcAft>
              <a:buNone/>
            </a:pPr>
            <a:r>
              <a:rPr lang="en-US" dirty="0"/>
              <a:t>Do these things…</a:t>
            </a:r>
          </a:p>
          <a:p>
            <a:pPr marL="742950" indent="-742950">
              <a:spcAft>
                <a:spcPts val="1200"/>
              </a:spcAft>
              <a:buAutoNum type="arabicPeriod"/>
            </a:pPr>
            <a:r>
              <a:rPr lang="en-US" dirty="0"/>
              <a:t>Seek private time with God</a:t>
            </a:r>
          </a:p>
          <a:p>
            <a:pPr marL="742950" indent="-742950">
              <a:spcAft>
                <a:spcPts val="1200"/>
              </a:spcAft>
              <a:buAutoNum type="arabicPeriod"/>
            </a:pPr>
            <a:r>
              <a:rPr lang="en-US" dirty="0"/>
              <a:t>Remember that God knows your needs before you ask him</a:t>
            </a:r>
          </a:p>
        </p:txBody>
      </p:sp>
    </p:spTree>
    <p:extLst>
      <p:ext uri="{BB962C8B-B14F-4D97-AF65-F5344CB8AC3E}">
        <p14:creationId xmlns:p14="http://schemas.microsoft.com/office/powerpoint/2010/main" val="151090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CA2A4-6EBA-EB9D-E361-2314DCCDF2CA}"/>
              </a:ext>
            </a:extLst>
          </p:cNvPr>
          <p:cNvSpPr>
            <a:spLocks noGrp="1"/>
          </p:cNvSpPr>
          <p:nvPr>
            <p:ph type="title"/>
          </p:nvPr>
        </p:nvSpPr>
        <p:spPr/>
        <p:txBody>
          <a:bodyPr/>
          <a:lstStyle/>
          <a:p>
            <a:r>
              <a:rPr lang="en-US" dirty="0"/>
              <a:t>Next week: The Lord’s Prayer</a:t>
            </a:r>
            <a:br>
              <a:rPr lang="en-US" dirty="0"/>
            </a:br>
            <a:r>
              <a:rPr lang="en-US" dirty="0"/>
              <a:t>Matthew 6:9-15		</a:t>
            </a:r>
          </a:p>
        </p:txBody>
      </p:sp>
      <p:sp>
        <p:nvSpPr>
          <p:cNvPr id="3" name="Content Placeholder 2">
            <a:extLst>
              <a:ext uri="{FF2B5EF4-FFF2-40B4-BE49-F238E27FC236}">
                <a16:creationId xmlns:a16="http://schemas.microsoft.com/office/drawing/2014/main" id="{A0EFAC67-653B-E931-1D0B-E668564EEB7A}"/>
              </a:ext>
            </a:extLst>
          </p:cNvPr>
          <p:cNvSpPr>
            <a:spLocks noGrp="1"/>
          </p:cNvSpPr>
          <p:nvPr>
            <p:ph idx="1"/>
          </p:nvPr>
        </p:nvSpPr>
        <p:spPr>
          <a:xfrm>
            <a:off x="1026400" y="2411841"/>
            <a:ext cx="8946541" cy="4195481"/>
          </a:xfrm>
        </p:spPr>
        <p:txBody>
          <a:bodyPr/>
          <a:lstStyle/>
          <a:p>
            <a:r>
              <a:rPr lang="en-US" dirty="0"/>
              <a:t> Not a just prayer for recitation</a:t>
            </a:r>
          </a:p>
          <a:p>
            <a:endParaRPr lang="en-US" dirty="0"/>
          </a:p>
          <a:p>
            <a:r>
              <a:rPr lang="en-US" dirty="0"/>
              <a:t> A model prayer: Pray “like” this….</a:t>
            </a:r>
          </a:p>
        </p:txBody>
      </p:sp>
    </p:spTree>
    <p:extLst>
      <p:ext uri="{BB962C8B-B14F-4D97-AF65-F5344CB8AC3E}">
        <p14:creationId xmlns:p14="http://schemas.microsoft.com/office/powerpoint/2010/main" val="319148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6000" b="1" dirty="0"/>
              <a:t>To God be the glory! </a:t>
            </a:r>
          </a:p>
        </p:txBody>
      </p:sp>
    </p:spTree>
    <p:extLst>
      <p:ext uri="{BB962C8B-B14F-4D97-AF65-F5344CB8AC3E}">
        <p14:creationId xmlns:p14="http://schemas.microsoft.com/office/powerpoint/2010/main" val="2057771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46999</TotalTime>
  <Words>340</Words>
  <Application>Microsoft Office PowerPoint</Application>
  <PresentationFormat>Widescreen</PresentationFormat>
  <Paragraphs>32</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Segoe UI</vt:lpstr>
      <vt:lpstr>Times New Roman</vt:lpstr>
      <vt:lpstr>Wingdings 3</vt:lpstr>
      <vt:lpstr>Ion</vt:lpstr>
      <vt:lpstr>               True Religion: Praying Matt. 6:1; 5-8   Pastor Sam August 28, 2022</vt:lpstr>
      <vt:lpstr>Scripture Reading</vt:lpstr>
      <vt:lpstr>PowerPoint Presentation</vt:lpstr>
      <vt:lpstr>True Religion: Summary Matthew 6:1-18</vt:lpstr>
      <vt:lpstr>True Religion: Guidelines for Praying Matthew 6:5-8</vt:lpstr>
      <vt:lpstr>True Religion: Guidelines for Praying Matthew 6:5-8</vt:lpstr>
      <vt:lpstr>Next week: The Lord’s Prayer Matthew 6:9-15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contrarian wisdom of God  Isaiah 55:8-9</dc:title>
  <dc:creator>Samuel Kim</dc:creator>
  <cp:lastModifiedBy>Samuel Kim</cp:lastModifiedBy>
  <cp:revision>104</cp:revision>
  <cp:lastPrinted>2022-07-29T21:45:08Z</cp:lastPrinted>
  <dcterms:created xsi:type="dcterms:W3CDTF">2021-11-19T21:57:39Z</dcterms:created>
  <dcterms:modified xsi:type="dcterms:W3CDTF">2022-08-28T03:36:57Z</dcterms:modified>
</cp:coreProperties>
</file>