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307" r:id="rId2"/>
    <p:sldId id="499" r:id="rId3"/>
    <p:sldId id="557" r:id="rId4"/>
    <p:sldId id="549" r:id="rId5"/>
    <p:sldId id="558" r:id="rId6"/>
    <p:sldId id="562" r:id="rId7"/>
    <p:sldId id="563" r:id="rId8"/>
    <p:sldId id="322" r:id="rId9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400" b="1" dirty="0"/>
            </a:br>
            <a:r>
              <a:rPr lang="en-US" sz="4400" b="1" dirty="0"/>
              <a:t>True Religion: Praying</a:t>
            </a:r>
            <a:br>
              <a:rPr lang="en-US" sz="4400" b="1" dirty="0"/>
            </a:br>
            <a:r>
              <a:rPr lang="en-US" sz="4400" b="1" dirty="0"/>
              <a:t>The Disciples Prayer: Heaven</a:t>
            </a:r>
            <a:br>
              <a:rPr lang="en-US" sz="4400" b="1" dirty="0"/>
            </a:br>
            <a:r>
              <a:rPr lang="en-US" sz="4400" b="1" dirty="0"/>
              <a:t>Matt. 6:9-13</a:t>
            </a: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September 25, 2022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548281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True Religion: Praying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6:9-13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A2180-012E-92DF-B528-EF8D1BC7C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A266F6-2371-95D8-B732-A317777A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198" y="-346482"/>
            <a:ext cx="14463858" cy="72044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48DF01-D7B8-7577-A0D1-17730C123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54" y="228606"/>
            <a:ext cx="11553091" cy="76198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highlight>
                  <a:srgbClr val="FF0000"/>
                </a:highlight>
              </a:rPr>
              <a:t>Queen Elizabeth Funeral Procession 9/19/22</a:t>
            </a:r>
          </a:p>
        </p:txBody>
      </p:sp>
    </p:spTree>
    <p:extLst>
      <p:ext uri="{BB962C8B-B14F-4D97-AF65-F5344CB8AC3E}">
        <p14:creationId xmlns:p14="http://schemas.microsoft.com/office/powerpoint/2010/main" val="288971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62F444-EE0D-4857-AE7B-8F8908442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0" t="2814" r="2358" b="12455"/>
          <a:stretch/>
        </p:blipFill>
        <p:spPr>
          <a:xfrm>
            <a:off x="0" y="879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0D9516-85C0-A6AC-4247-317423413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1" y="91511"/>
            <a:ext cx="11998569" cy="140053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The Lord’s model prayer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    Our Abba Father                 Hallowed be your name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A28A62-C0E9-CDB3-0AE7-992CDEE71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133" y="2297779"/>
            <a:ext cx="2150583" cy="33650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990354-0DC4-2384-DC4C-126BFE6BD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224" y="2297779"/>
            <a:ext cx="2674499" cy="32778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C025DC-37FE-9A0C-BF8F-72326F6ADEEA}"/>
              </a:ext>
            </a:extLst>
          </p:cNvPr>
          <p:cNvSpPr txBox="1"/>
          <p:nvPr/>
        </p:nvSpPr>
        <p:spPr>
          <a:xfrm>
            <a:off x="1568564" y="6014374"/>
            <a:ext cx="2361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LOVE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19ABDD-B108-77F4-1CCC-9E8AEADB78EE}"/>
              </a:ext>
            </a:extLst>
          </p:cNvPr>
          <p:cNvSpPr txBox="1"/>
          <p:nvPr/>
        </p:nvSpPr>
        <p:spPr>
          <a:xfrm>
            <a:off x="8959362" y="6027003"/>
            <a:ext cx="1773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HOLY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AB3F81-947D-79FB-1597-660333711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473" y="1663310"/>
            <a:ext cx="2957053" cy="34630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D65E9C-CF91-F02A-3213-FD91DDAE61FB}"/>
              </a:ext>
            </a:extLst>
          </p:cNvPr>
          <p:cNvSpPr txBox="1"/>
          <p:nvPr/>
        </p:nvSpPr>
        <p:spPr>
          <a:xfrm>
            <a:off x="4835875" y="1683038"/>
            <a:ext cx="25122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Heaven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97662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724721-2224-916D-5FC7-33BC8BD5D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2912" y="148383"/>
            <a:ext cx="2337617" cy="3253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3BB364-D4DC-27C8-2F53-E8E1AA07AE77}"/>
              </a:ext>
            </a:extLst>
          </p:cNvPr>
          <p:cNvSpPr txBox="1"/>
          <p:nvPr/>
        </p:nvSpPr>
        <p:spPr>
          <a:xfrm flipH="1">
            <a:off x="292424" y="301899"/>
            <a:ext cx="2078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Heaven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</a:rPr>
              <a:t>Home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484008-1590-FCCA-6F6A-1BFB4DAA8FB3}"/>
              </a:ext>
            </a:extLst>
          </p:cNvPr>
          <p:cNvSpPr/>
          <p:nvPr/>
        </p:nvSpPr>
        <p:spPr>
          <a:xfrm>
            <a:off x="2953993" y="277737"/>
            <a:ext cx="3103548" cy="17630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Our Abba Father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LOVE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2C510-D2FA-F17F-444C-5183E877D920}"/>
              </a:ext>
            </a:extLst>
          </p:cNvPr>
          <p:cNvSpPr/>
          <p:nvPr/>
        </p:nvSpPr>
        <p:spPr>
          <a:xfrm>
            <a:off x="6134457" y="294828"/>
            <a:ext cx="3103548" cy="17630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God’s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name is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HOLY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4190-0DB6-DF0F-CC66-86AAA0BEF74C}"/>
              </a:ext>
            </a:extLst>
          </p:cNvPr>
          <p:cNvSpPr/>
          <p:nvPr/>
        </p:nvSpPr>
        <p:spPr>
          <a:xfrm>
            <a:off x="2953993" y="2850341"/>
            <a:ext cx="6281159" cy="5255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God’s will done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61EBE-718D-07AE-7DA3-A0999F971FA5}"/>
              </a:ext>
            </a:extLst>
          </p:cNvPr>
          <p:cNvSpPr/>
          <p:nvPr/>
        </p:nvSpPr>
        <p:spPr>
          <a:xfrm>
            <a:off x="2993877" y="4345554"/>
            <a:ext cx="6281159" cy="6025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God’s will be done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9211D9-57FD-CE58-7E45-AF5DCD6C5BE8}"/>
              </a:ext>
            </a:extLst>
          </p:cNvPr>
          <p:cNvCxnSpPr/>
          <p:nvPr/>
        </p:nvCxnSpPr>
        <p:spPr>
          <a:xfrm>
            <a:off x="21364" y="3529417"/>
            <a:ext cx="12123634" cy="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F653FA0-496F-AB4C-EC2C-7EFF9A909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359" y="5070610"/>
            <a:ext cx="1834364" cy="170929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63DB154-754B-4F4D-9206-BC468B2B181B}"/>
              </a:ext>
            </a:extLst>
          </p:cNvPr>
          <p:cNvSpPr/>
          <p:nvPr/>
        </p:nvSpPr>
        <p:spPr>
          <a:xfrm>
            <a:off x="2953993" y="2171969"/>
            <a:ext cx="6284011" cy="5925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God’s Rule Kingdom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F4407E-1850-AA47-F5C3-761403BDEDEE}"/>
              </a:ext>
            </a:extLst>
          </p:cNvPr>
          <p:cNvSpPr/>
          <p:nvPr/>
        </p:nvSpPr>
        <p:spPr>
          <a:xfrm>
            <a:off x="2993877" y="3656192"/>
            <a:ext cx="6284011" cy="5925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God’s Kingdom come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65C6A5-691D-F723-FBC0-2A3100E9DF1E}"/>
              </a:ext>
            </a:extLst>
          </p:cNvPr>
          <p:cNvSpPr/>
          <p:nvPr/>
        </p:nvSpPr>
        <p:spPr>
          <a:xfrm>
            <a:off x="1909982" y="5264209"/>
            <a:ext cx="3103548" cy="11863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More intimacy &amp; children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E403BB-614A-2F7A-DCB2-6D2918BE9386}"/>
              </a:ext>
            </a:extLst>
          </p:cNvPr>
          <p:cNvSpPr/>
          <p:nvPr/>
        </p:nvSpPr>
        <p:spPr>
          <a:xfrm>
            <a:off x="7101552" y="5264209"/>
            <a:ext cx="3103548" cy="11750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More Righteousness</a:t>
            </a:r>
          </a:p>
        </p:txBody>
      </p:sp>
    </p:spTree>
    <p:extLst>
      <p:ext uri="{BB962C8B-B14F-4D97-AF65-F5344CB8AC3E}">
        <p14:creationId xmlns:p14="http://schemas.microsoft.com/office/powerpoint/2010/main" val="87810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B0F9C-9FA4-FA49-1996-51819CDE0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Kingdom come….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FABAE-D017-23A5-E04F-99E67393F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151" y="1745270"/>
            <a:ext cx="10561697" cy="4195481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Recognition that we are in a war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There are only 2 kingdoms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Examine your life? Is God your King? </a:t>
            </a:r>
          </a:p>
        </p:txBody>
      </p:sp>
    </p:spTree>
    <p:extLst>
      <p:ext uri="{BB962C8B-B14F-4D97-AF65-F5344CB8AC3E}">
        <p14:creationId xmlns:p14="http://schemas.microsoft.com/office/powerpoint/2010/main" val="182002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BABC9-9262-D4CD-4038-19712A5A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then should we pray?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5EB88-F373-7C0E-B422-32B8A007C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02541"/>
            <a:ext cx="8946541" cy="4195481"/>
          </a:xfrm>
        </p:spPr>
        <p:txBody>
          <a:bodyPr/>
          <a:lstStyle/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dirty="0"/>
              <a:t>Your kingdom come.....</a:t>
            </a:r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dirty="0"/>
              <a:t>Thank our loving Abba Father</a:t>
            </a:r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dirty="0"/>
              <a:t>Worship Holy God</a:t>
            </a:r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dirty="0"/>
              <a:t>Make His Kingdom our priority in life and in prayer </a:t>
            </a:r>
          </a:p>
          <a:p>
            <a:pPr marL="742950" indent="-7429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4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64029</TotalTime>
  <Words>160</Words>
  <Application>Microsoft Office PowerPoint</Application>
  <PresentationFormat>Widescreen</PresentationFormat>
  <Paragraphs>40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               True Religion: Praying The Disciples Prayer: Heaven Matt. 6:9-13   Pastor Sam September 25, 2022</vt:lpstr>
      <vt:lpstr>Scripture Reading</vt:lpstr>
      <vt:lpstr>Queen Elizabeth Funeral Procession 9/19/22</vt:lpstr>
      <vt:lpstr>The Lord’s model prayer     Our Abba Father                 Hallowed be your name</vt:lpstr>
      <vt:lpstr>PowerPoint Presentation</vt:lpstr>
      <vt:lpstr>Your Kingdom come….</vt:lpstr>
      <vt:lpstr>How then should we pray?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122</cp:revision>
  <cp:lastPrinted>2022-09-03T19:51:49Z</cp:lastPrinted>
  <dcterms:created xsi:type="dcterms:W3CDTF">2021-11-19T21:57:39Z</dcterms:created>
  <dcterms:modified xsi:type="dcterms:W3CDTF">2022-09-24T21:18:23Z</dcterms:modified>
</cp:coreProperties>
</file>