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307" r:id="rId2"/>
    <p:sldId id="499" r:id="rId3"/>
    <p:sldId id="557" r:id="rId4"/>
    <p:sldId id="549" r:id="rId5"/>
    <p:sldId id="558" r:id="rId6"/>
    <p:sldId id="562" r:id="rId7"/>
    <p:sldId id="563" r:id="rId8"/>
    <p:sldId id="322" r:id="rId9"/>
  </p:sldIdLst>
  <p:sldSz cx="12192000" cy="6858000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82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867E5A53-2486-4E3A-8424-3F8493DB3F12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9F14B8F8-0443-4C6A-B857-25226300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9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A8AF-46BA-495D-A6A9-C4E1AA5DC2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86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FF669CF-A615-4784-A56A-C13B5471DF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955" y="230952"/>
            <a:ext cx="3737594" cy="1664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 sz="4000"/>
            </a:lvl1pPr>
            <a:lvl2pPr>
              <a:buClr>
                <a:schemeClr val="tx1"/>
              </a:buClr>
              <a:defRPr sz="3600"/>
            </a:lvl2pPr>
            <a:lvl3pPr>
              <a:buClr>
                <a:schemeClr val="tx1"/>
              </a:buClr>
              <a:defRPr sz="3200"/>
            </a:lvl3pPr>
            <a:lvl4pPr>
              <a:buClr>
                <a:schemeClr val="tx1"/>
              </a:buClr>
              <a:defRPr sz="2800"/>
            </a:lvl4pPr>
            <a:lvl5pPr>
              <a:buClr>
                <a:schemeClr val="tx1"/>
              </a:buCl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681" y="3469909"/>
            <a:ext cx="11449710" cy="3329581"/>
          </a:xfrm>
        </p:spPr>
        <p:txBody>
          <a:bodyPr/>
          <a:lstStyle/>
          <a:p>
            <a:r>
              <a:rPr lang="en-US" sz="4400" dirty="0"/>
              <a:t/>
            </a:r>
            <a:br>
              <a:rPr lang="en-US" sz="44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1800" dirty="0"/>
              <a:t>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4400" b="1" dirty="0"/>
              <a:t>True Religion: Praying</a:t>
            </a:r>
            <a:br>
              <a:rPr lang="en-US" sz="4400" b="1" dirty="0"/>
            </a:br>
            <a:r>
              <a:rPr lang="en-US" sz="4400" b="1" dirty="0"/>
              <a:t>The Disciples Prayer: Heaven</a:t>
            </a:r>
            <a:br>
              <a:rPr lang="en-US" sz="4400" b="1" dirty="0"/>
            </a:br>
            <a:r>
              <a:rPr lang="en-US" sz="4400" b="1" dirty="0"/>
              <a:t>Matt. 6:9-13</a:t>
            </a:r>
            <a:br>
              <a:rPr lang="en-US" sz="4400" b="1" dirty="0"/>
            </a:b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4000" b="1" dirty="0"/>
              <a:t>Pastor Sam</a:t>
            </a:r>
            <a:br>
              <a:rPr lang="en-US" sz="4000" b="1" dirty="0"/>
            </a:br>
            <a:r>
              <a:rPr lang="en-US" sz="4000" b="1" dirty="0" smtClean="0"/>
              <a:t>October 2, </a:t>
            </a:r>
            <a:r>
              <a:rPr lang="en-US" sz="4000" b="1" dirty="0"/>
              <a:t>2022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1432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>
            <a:extLst>
              <a:ext uri="{FF2B5EF4-FFF2-40B4-BE49-F238E27FC236}">
                <a16:creationId xmlns:a16="http://schemas.microsoft.com/office/drawing/2014/main" xmlns="" id="{32454A55-8D0E-4288-BA8C-0F28467A20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2716DD-F5F3-430D-BFCF-5E702467F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b="1"/>
              <a:t>Scripture Reading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2BF945A-4452-4881-AF25-582DE1943C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xmlns="" id="{7BF02DAB-EEF0-487F-A106-B70843EA6D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BFECBB-AA81-4985-9C05-58FD5E565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2548281"/>
            <a:ext cx="5710843" cy="36586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True Religion: Praying</a:t>
            </a: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Matthew 6:9-13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BFA416A-02F5-4763-B73B-06432EE51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916" y="3220819"/>
            <a:ext cx="5451627" cy="23169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4919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CA2180-012E-92DF-B528-EF8D1BC7C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3A266F6-2371-95D8-B732-A317777A1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198" y="-346482"/>
            <a:ext cx="14463858" cy="72044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48DF01-D7B8-7577-A0D1-17730C123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54" y="228606"/>
            <a:ext cx="11553091" cy="761989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highlight>
                  <a:srgbClr val="FF0000"/>
                </a:highlight>
              </a:rPr>
              <a:t>Queen Elizabeth Funeral Procession 9/19/22</a:t>
            </a:r>
          </a:p>
        </p:txBody>
      </p:sp>
    </p:spTree>
    <p:extLst>
      <p:ext uri="{BB962C8B-B14F-4D97-AF65-F5344CB8AC3E}">
        <p14:creationId xmlns:p14="http://schemas.microsoft.com/office/powerpoint/2010/main" val="2889712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262F444-EE0D-4857-AE7B-8F8908442E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0" t="2814" r="2358" b="12455"/>
          <a:stretch/>
        </p:blipFill>
        <p:spPr>
          <a:xfrm>
            <a:off x="0" y="879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0D9516-85C0-A6AC-4247-317423413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31" y="91511"/>
            <a:ext cx="11998569" cy="1400530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The Lord’s model prayer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    Our Abba Father                 Hallowed be your name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7A28A62-C0E9-CDB3-0AE7-992CDEE71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133" y="2297779"/>
            <a:ext cx="2150583" cy="33650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2990354-0DC4-2384-DC4C-126BFE6BD3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6224" y="2297779"/>
            <a:ext cx="2674499" cy="32778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5C025DC-37FE-9A0C-BF8F-72326F6ADEEA}"/>
              </a:ext>
            </a:extLst>
          </p:cNvPr>
          <p:cNvSpPr txBox="1"/>
          <p:nvPr/>
        </p:nvSpPr>
        <p:spPr>
          <a:xfrm>
            <a:off x="1568564" y="6014374"/>
            <a:ext cx="23615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LOVE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619ABDD-B108-77F4-1CCC-9E8AEADB78EE}"/>
              </a:ext>
            </a:extLst>
          </p:cNvPr>
          <p:cNvSpPr txBox="1"/>
          <p:nvPr/>
        </p:nvSpPr>
        <p:spPr>
          <a:xfrm>
            <a:off x="8959362" y="6027003"/>
            <a:ext cx="17732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HOLY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BAB3F81-947D-79FB-1597-6603337112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7473" y="1663310"/>
            <a:ext cx="2957053" cy="346301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ED65E9C-CF91-F02A-3213-FD91DDAE61FB}"/>
              </a:ext>
            </a:extLst>
          </p:cNvPr>
          <p:cNvSpPr txBox="1"/>
          <p:nvPr/>
        </p:nvSpPr>
        <p:spPr>
          <a:xfrm>
            <a:off x="4835875" y="1683038"/>
            <a:ext cx="25122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</a:rPr>
              <a:t>Heaven</a:t>
            </a:r>
          </a:p>
          <a:p>
            <a:pPr algn="ctr"/>
            <a:r>
              <a:rPr lang="en-US" sz="4800" b="1" dirty="0">
                <a:solidFill>
                  <a:srgbClr val="FFFF00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976621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A724721-2224-916D-5FC7-33BC8BD5D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62912" y="148383"/>
            <a:ext cx="2337617" cy="32531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C3BB364-D4DC-27C8-2F53-E8E1AA07AE77}"/>
              </a:ext>
            </a:extLst>
          </p:cNvPr>
          <p:cNvSpPr txBox="1"/>
          <p:nvPr/>
        </p:nvSpPr>
        <p:spPr>
          <a:xfrm flipH="1">
            <a:off x="292424" y="301899"/>
            <a:ext cx="2078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Heaven</a:t>
            </a:r>
          </a:p>
          <a:p>
            <a:pPr algn="ctr"/>
            <a:r>
              <a:rPr lang="en-US" sz="3600" b="1" dirty="0">
                <a:solidFill>
                  <a:srgbClr val="FFFF00"/>
                </a:solidFill>
              </a:rPr>
              <a:t>Home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9484008-1590-FCCA-6F6A-1BFB4DAA8FB3}"/>
              </a:ext>
            </a:extLst>
          </p:cNvPr>
          <p:cNvSpPr/>
          <p:nvPr/>
        </p:nvSpPr>
        <p:spPr>
          <a:xfrm>
            <a:off x="2953993" y="277737"/>
            <a:ext cx="3103548" cy="176309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Our Abba Father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LOVE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0D2C510-D2FA-F17F-444C-5183E877D920}"/>
              </a:ext>
            </a:extLst>
          </p:cNvPr>
          <p:cNvSpPr/>
          <p:nvPr/>
        </p:nvSpPr>
        <p:spPr>
          <a:xfrm>
            <a:off x="6134457" y="294828"/>
            <a:ext cx="3103548" cy="17630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God’s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name is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HOLY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6014190-0DB6-DF0F-CC66-86AAA0BEF74C}"/>
              </a:ext>
            </a:extLst>
          </p:cNvPr>
          <p:cNvSpPr/>
          <p:nvPr/>
        </p:nvSpPr>
        <p:spPr>
          <a:xfrm>
            <a:off x="2953993" y="2850341"/>
            <a:ext cx="6281159" cy="52555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God’s will done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C361EBE-718D-07AE-7DA3-A0999F971FA5}"/>
              </a:ext>
            </a:extLst>
          </p:cNvPr>
          <p:cNvSpPr/>
          <p:nvPr/>
        </p:nvSpPr>
        <p:spPr>
          <a:xfrm>
            <a:off x="2993877" y="4345554"/>
            <a:ext cx="6281159" cy="6025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God’s will be done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349211D9-57FD-CE58-7E45-AF5DCD6C5BE8}"/>
              </a:ext>
            </a:extLst>
          </p:cNvPr>
          <p:cNvCxnSpPr/>
          <p:nvPr/>
        </p:nvCxnSpPr>
        <p:spPr>
          <a:xfrm>
            <a:off x="21364" y="3529417"/>
            <a:ext cx="12123634" cy="0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F653FA0-496F-AB4C-EC2C-7EFF9A909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0359" y="5070610"/>
            <a:ext cx="1834364" cy="170929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63DB154-754B-4F4D-9206-BC468B2B181B}"/>
              </a:ext>
            </a:extLst>
          </p:cNvPr>
          <p:cNvSpPr/>
          <p:nvPr/>
        </p:nvSpPr>
        <p:spPr>
          <a:xfrm>
            <a:off x="2953993" y="2171969"/>
            <a:ext cx="6284011" cy="5925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God’s Rule Kingdom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4F4407E-1850-AA47-F5C3-761403BDEDEE}"/>
              </a:ext>
            </a:extLst>
          </p:cNvPr>
          <p:cNvSpPr/>
          <p:nvPr/>
        </p:nvSpPr>
        <p:spPr>
          <a:xfrm>
            <a:off x="2993877" y="3656192"/>
            <a:ext cx="6284011" cy="5925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God’s Kingdom come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465C6A5-691D-F723-FBC0-2A3100E9DF1E}"/>
              </a:ext>
            </a:extLst>
          </p:cNvPr>
          <p:cNvSpPr/>
          <p:nvPr/>
        </p:nvSpPr>
        <p:spPr>
          <a:xfrm>
            <a:off x="1909982" y="5264209"/>
            <a:ext cx="3103548" cy="118635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More intimacy &amp; children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3E403BB-614A-2F7A-DCB2-6D2918BE9386}"/>
              </a:ext>
            </a:extLst>
          </p:cNvPr>
          <p:cNvSpPr/>
          <p:nvPr/>
        </p:nvSpPr>
        <p:spPr>
          <a:xfrm>
            <a:off x="7101552" y="5264209"/>
            <a:ext cx="3103548" cy="117505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More Righteousness</a:t>
            </a:r>
          </a:p>
        </p:txBody>
      </p:sp>
    </p:spTree>
    <p:extLst>
      <p:ext uri="{BB962C8B-B14F-4D97-AF65-F5344CB8AC3E}">
        <p14:creationId xmlns:p14="http://schemas.microsoft.com/office/powerpoint/2010/main" val="87810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6B0F9C-9FA4-FA49-1996-51819CDE0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Kingdom come….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7FABAE-D017-23A5-E04F-99E67393F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151" y="1745270"/>
            <a:ext cx="10561697" cy="4195481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Recognition that we are in a war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There are only 2 kingdoms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Examine your life? Is God your King? </a:t>
            </a:r>
          </a:p>
        </p:txBody>
      </p:sp>
    </p:spTree>
    <p:extLst>
      <p:ext uri="{BB962C8B-B14F-4D97-AF65-F5344CB8AC3E}">
        <p14:creationId xmlns:p14="http://schemas.microsoft.com/office/powerpoint/2010/main" val="1820020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2BABC9-9262-D4CD-4038-19712A5A0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then should we pray?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95EB88-F373-7C0E-B422-32B8A007C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702541"/>
            <a:ext cx="8946541" cy="4195481"/>
          </a:xfrm>
        </p:spPr>
        <p:txBody>
          <a:bodyPr/>
          <a:lstStyle/>
          <a:p>
            <a:pPr marL="742950" indent="-742950">
              <a:spcAft>
                <a:spcPts val="1200"/>
              </a:spcAft>
              <a:buAutoNum type="arabicPeriod"/>
            </a:pPr>
            <a:r>
              <a:rPr lang="en-US" dirty="0"/>
              <a:t>Your kingdom come.....</a:t>
            </a:r>
          </a:p>
          <a:p>
            <a:pPr marL="742950" indent="-742950">
              <a:spcAft>
                <a:spcPts val="1200"/>
              </a:spcAft>
              <a:buAutoNum type="arabicPeriod"/>
            </a:pPr>
            <a:r>
              <a:rPr lang="en-US" dirty="0"/>
              <a:t>Thank our loving Abba Father</a:t>
            </a:r>
          </a:p>
          <a:p>
            <a:pPr marL="742950" indent="-742950">
              <a:spcAft>
                <a:spcPts val="1200"/>
              </a:spcAft>
              <a:buAutoNum type="arabicPeriod"/>
            </a:pPr>
            <a:r>
              <a:rPr lang="en-US" dirty="0"/>
              <a:t>Worship Holy God</a:t>
            </a:r>
          </a:p>
          <a:p>
            <a:pPr marL="742950" indent="-742950">
              <a:spcAft>
                <a:spcPts val="1200"/>
              </a:spcAft>
              <a:buAutoNum type="arabicPeriod"/>
            </a:pPr>
            <a:r>
              <a:rPr lang="en-US" dirty="0"/>
              <a:t>Make His Kingdom our priority in life and in prayer </a:t>
            </a:r>
          </a:p>
          <a:p>
            <a:pPr marL="742950" indent="-7429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647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b="1" dirty="0"/>
              <a:t>To God be the glory! </a:t>
            </a:r>
          </a:p>
        </p:txBody>
      </p:sp>
    </p:spTree>
    <p:extLst>
      <p:ext uri="{BB962C8B-B14F-4D97-AF65-F5344CB8AC3E}">
        <p14:creationId xmlns:p14="http://schemas.microsoft.com/office/powerpoint/2010/main" val="205777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64152</TotalTime>
  <Words>112</Words>
  <Application>Microsoft Office PowerPoint</Application>
  <PresentationFormat>Widescreen</PresentationFormat>
  <Paragraphs>40</Paragraphs>
  <Slides>8</Slides>
  <Notes>1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Ion</vt:lpstr>
      <vt:lpstr>               True Religion: Praying The Disciples Prayer: Heaven Matt. 6:9-13   Pastor Sam October 2, 2022</vt:lpstr>
      <vt:lpstr>Scripture Reading</vt:lpstr>
      <vt:lpstr>Queen Elizabeth Funeral Procession 9/19/22</vt:lpstr>
      <vt:lpstr>The Lord’s model prayer     Our Abba Father                 Hallowed be your name</vt:lpstr>
      <vt:lpstr>PowerPoint Presentation</vt:lpstr>
      <vt:lpstr>Your Kingdom come….</vt:lpstr>
      <vt:lpstr>How then should we pray? 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contrarian wisdom of God  Isaiah 55:8-9</dc:title>
  <dc:creator>Samuel Kim</dc:creator>
  <cp:lastModifiedBy>Presenter</cp:lastModifiedBy>
  <cp:revision>125</cp:revision>
  <cp:lastPrinted>2022-09-03T19:51:49Z</cp:lastPrinted>
  <dcterms:created xsi:type="dcterms:W3CDTF">2021-11-19T21:57:39Z</dcterms:created>
  <dcterms:modified xsi:type="dcterms:W3CDTF">2022-10-02T18:23:28Z</dcterms:modified>
</cp:coreProperties>
</file>