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499" r:id="rId3"/>
    <p:sldId id="565" r:id="rId4"/>
    <p:sldId id="564" r:id="rId5"/>
    <p:sldId id="566" r:id="rId6"/>
    <p:sldId id="567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Religion: The Lord’s Model Prayer</a:t>
            </a:r>
            <a:br>
              <a:rPr lang="en-US" sz="4400" b="1" dirty="0"/>
            </a:br>
            <a:r>
              <a:rPr lang="en-US" sz="4400" b="1" dirty="0"/>
              <a:t>Give us this day, our daily bread</a:t>
            </a:r>
            <a:br>
              <a:rPr lang="en-US" sz="4400" b="1" dirty="0"/>
            </a:br>
            <a:r>
              <a:rPr lang="en-US" sz="4400" b="1" dirty="0"/>
              <a:t>Matt. 6:9-13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October 9,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Religion: Praying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6:9-13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24721-2224-916D-5FC7-33BC8BD5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2912" y="148383"/>
            <a:ext cx="2337617" cy="3253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3BB364-D4DC-27C8-2F53-E8E1AA07AE77}"/>
              </a:ext>
            </a:extLst>
          </p:cNvPr>
          <p:cNvSpPr txBox="1"/>
          <p:nvPr/>
        </p:nvSpPr>
        <p:spPr>
          <a:xfrm flipH="1">
            <a:off x="292424" y="301899"/>
            <a:ext cx="207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Heaven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Home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84008-1590-FCCA-6F6A-1BFB4DAA8FB3}"/>
              </a:ext>
            </a:extLst>
          </p:cNvPr>
          <p:cNvSpPr/>
          <p:nvPr/>
        </p:nvSpPr>
        <p:spPr>
          <a:xfrm>
            <a:off x="2953993" y="209369"/>
            <a:ext cx="3103548" cy="17630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Our Abba Father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2C510-D2FA-F17F-444C-5183E877D920}"/>
              </a:ext>
            </a:extLst>
          </p:cNvPr>
          <p:cNvSpPr/>
          <p:nvPr/>
        </p:nvSpPr>
        <p:spPr>
          <a:xfrm>
            <a:off x="6134457" y="226460"/>
            <a:ext cx="3103548" cy="17630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name is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HOLY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61EBE-718D-07AE-7DA3-A0999F971FA5}"/>
              </a:ext>
            </a:extLst>
          </p:cNvPr>
          <p:cNvSpPr/>
          <p:nvPr/>
        </p:nvSpPr>
        <p:spPr>
          <a:xfrm>
            <a:off x="2996729" y="2754625"/>
            <a:ext cx="6281159" cy="602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will be done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9211D9-57FD-CE58-7E45-AF5DCD6C5BE8}"/>
              </a:ext>
            </a:extLst>
          </p:cNvPr>
          <p:cNvCxnSpPr/>
          <p:nvPr/>
        </p:nvCxnSpPr>
        <p:spPr>
          <a:xfrm>
            <a:off x="21364" y="3529417"/>
            <a:ext cx="12123634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F653FA0-496F-AB4C-EC2C-7EFF9A90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24" y="4248780"/>
            <a:ext cx="1834364" cy="17092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F4407E-1850-AA47-F5C3-761403BDEDEE}"/>
              </a:ext>
            </a:extLst>
          </p:cNvPr>
          <p:cNvSpPr/>
          <p:nvPr/>
        </p:nvSpPr>
        <p:spPr>
          <a:xfrm>
            <a:off x="2993877" y="2137584"/>
            <a:ext cx="6284011" cy="592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Kingdom come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4AD5E0-9216-E9D0-9C19-4A0AC3236B5B}"/>
              </a:ext>
            </a:extLst>
          </p:cNvPr>
          <p:cNvSpPr/>
          <p:nvPr/>
        </p:nvSpPr>
        <p:spPr>
          <a:xfrm>
            <a:off x="2914112" y="2057925"/>
            <a:ext cx="6443533" cy="13710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DD660B-DAC5-3E86-F9E1-D31D885CCA2B}"/>
              </a:ext>
            </a:extLst>
          </p:cNvPr>
          <p:cNvSpPr/>
          <p:nvPr/>
        </p:nvSpPr>
        <p:spPr>
          <a:xfrm>
            <a:off x="2620709" y="3816355"/>
            <a:ext cx="7027495" cy="592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Today</a:t>
            </a:r>
            <a:r>
              <a:rPr lang="en-US" sz="3600" b="1" dirty="0">
                <a:solidFill>
                  <a:schemeClr val="bg1"/>
                </a:solidFill>
              </a:rPr>
              <a:t>: Give us our Daily Bread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BD4DDC-3C42-27EE-A9C0-D23A9405584D}"/>
              </a:ext>
            </a:extLst>
          </p:cNvPr>
          <p:cNvSpPr/>
          <p:nvPr/>
        </p:nvSpPr>
        <p:spPr>
          <a:xfrm>
            <a:off x="2371018" y="4750766"/>
            <a:ext cx="3724982" cy="1897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Looking back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Forgive us…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as we forgive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0515A5-9B50-6001-A606-91F7171908D3}"/>
              </a:ext>
            </a:extLst>
          </p:cNvPr>
          <p:cNvCxnSpPr/>
          <p:nvPr/>
        </p:nvCxnSpPr>
        <p:spPr>
          <a:xfrm flipH="1">
            <a:off x="4007976" y="4451673"/>
            <a:ext cx="828942" cy="2399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6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6C6B-EA09-0EE8-C5AD-C1ED23A0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Peace with God &amp;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D764-2EB9-FAD9-F8A4-788CA0BC3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396" y="1745270"/>
            <a:ext cx="10938617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sz="3600" dirty="0"/>
              <a:t>Sin results in debt: 1) God; 2) man/community</a:t>
            </a:r>
          </a:p>
          <a:p>
            <a:endParaRPr lang="en-US" sz="3600" dirty="0"/>
          </a:p>
          <a:p>
            <a:r>
              <a:rPr lang="en-US" sz="3600" dirty="0"/>
              <a:t> Matt. 18:21-35 Parable: Unmerciful servant</a:t>
            </a:r>
          </a:p>
          <a:p>
            <a:endParaRPr lang="en-US" sz="3600" dirty="0"/>
          </a:p>
          <a:p>
            <a:r>
              <a:rPr lang="en-US" sz="3600" dirty="0"/>
              <a:t> Judicial vs. Parental forgiveness</a:t>
            </a:r>
          </a:p>
          <a:p>
            <a:endParaRPr lang="en-US" sz="3600" dirty="0"/>
          </a:p>
          <a:p>
            <a:r>
              <a:rPr lang="en-US" sz="3600" dirty="0"/>
              <a:t> John 13:1-7 Jesus washing the disciple’s feet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318C-A2EC-F461-FC40-A452F5DD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then should we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9A9D6-0583-30CD-AA54-0952E2353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29" y="1676903"/>
            <a:ext cx="10653305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For Unbelievers: repent &amp; believe in God</a:t>
            </a:r>
          </a:p>
          <a:p>
            <a:pPr lvl="1"/>
            <a:r>
              <a:rPr lang="en-US" dirty="0"/>
              <a:t> Judicial forgiveness or consequences</a:t>
            </a:r>
          </a:p>
          <a:p>
            <a:endParaRPr lang="en-US" dirty="0"/>
          </a:p>
          <a:p>
            <a:r>
              <a:rPr lang="en-US" dirty="0"/>
              <a:t> For believers: </a:t>
            </a:r>
          </a:p>
          <a:p>
            <a:pPr lvl="1"/>
            <a:r>
              <a:rPr lang="en-US" dirty="0"/>
              <a:t> Examine ourselves: Any unforgiveness? </a:t>
            </a:r>
          </a:p>
          <a:p>
            <a:pPr lvl="1"/>
            <a:r>
              <a:rPr lang="en-US" dirty="0"/>
              <a:t> Conditions? </a:t>
            </a:r>
          </a:p>
        </p:txBody>
      </p:sp>
    </p:spTree>
    <p:extLst>
      <p:ext uri="{BB962C8B-B14F-4D97-AF65-F5344CB8AC3E}">
        <p14:creationId xmlns:p14="http://schemas.microsoft.com/office/powerpoint/2010/main" val="42718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3716-7E8D-9220-70B0-EF1C5CAF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Biblical/Doctrinal/Theological basis for forgiving others…..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E615-8B97-7F58-CAB2-0F4D3FCA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32379"/>
            <a:ext cx="10219866" cy="4195481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God commands us!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Basis: God’s forgiveness of us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Desire to please God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Unforgiveness: spiritual cancer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Forgetting not required: Restoration uncertain?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Joy &amp; peace with 1) God; 2) Others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Trust &amp; hope in Our Abba Father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Additional warning: Matt. 6:14-15</a:t>
            </a:r>
          </a:p>
        </p:txBody>
      </p:sp>
    </p:spTree>
    <p:extLst>
      <p:ext uri="{BB962C8B-B14F-4D97-AF65-F5344CB8AC3E}">
        <p14:creationId xmlns:p14="http://schemas.microsoft.com/office/powerpoint/2010/main" val="19993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67058</TotalTime>
  <Words>232</Words>
  <Application>Microsoft Office PowerPoint</Application>
  <PresentationFormat>Widescreen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True Religion: The Lord’s Model Prayer Give us this day, our daily bread Matt. 6:9-13   Pastor Sam October 9, 2022</vt:lpstr>
      <vt:lpstr>Scripture Reading</vt:lpstr>
      <vt:lpstr>PowerPoint Presentation</vt:lpstr>
      <vt:lpstr>Objective: Peace with God &amp; man</vt:lpstr>
      <vt:lpstr>So what then should we do? </vt:lpstr>
      <vt:lpstr>Biblical/Doctrinal/Theological basis for forgiving others…..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131</cp:revision>
  <cp:lastPrinted>2022-09-03T19:51:49Z</cp:lastPrinted>
  <dcterms:created xsi:type="dcterms:W3CDTF">2021-11-19T21:57:39Z</dcterms:created>
  <dcterms:modified xsi:type="dcterms:W3CDTF">2022-10-16T05:44:29Z</dcterms:modified>
</cp:coreProperties>
</file>