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499" r:id="rId3"/>
    <p:sldId id="558" r:id="rId4"/>
    <p:sldId id="559" r:id="rId5"/>
    <p:sldId id="560" r:id="rId6"/>
    <p:sldId id="561" r:id="rId7"/>
    <p:sldId id="562" r:id="rId8"/>
    <p:sldId id="322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Religion: The Lord’s Model Prayer</a:t>
            </a:r>
            <a:br>
              <a:rPr lang="en-US" sz="4400" b="1" dirty="0"/>
            </a:br>
            <a:r>
              <a:rPr lang="en-US" sz="4400" b="1" dirty="0"/>
              <a:t>Protect us… and deliver us</a:t>
            </a:r>
            <a:br>
              <a:rPr lang="en-US" sz="4400" b="1" dirty="0"/>
            </a:br>
            <a:r>
              <a:rPr lang="en-US" sz="4400" b="1" dirty="0"/>
              <a:t>Matt. 6:9-13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October 23,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Religion: Praying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6:9-13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24721-2224-916D-5FC7-33BC8BD5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2912" y="148383"/>
            <a:ext cx="2337617" cy="3253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3BB364-D4DC-27C8-2F53-E8E1AA07AE77}"/>
              </a:ext>
            </a:extLst>
          </p:cNvPr>
          <p:cNvSpPr txBox="1"/>
          <p:nvPr/>
        </p:nvSpPr>
        <p:spPr>
          <a:xfrm flipH="1">
            <a:off x="292424" y="301899"/>
            <a:ext cx="207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Heaven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Home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84008-1590-FCCA-6F6A-1BFB4DAA8FB3}"/>
              </a:ext>
            </a:extLst>
          </p:cNvPr>
          <p:cNvSpPr/>
          <p:nvPr/>
        </p:nvSpPr>
        <p:spPr>
          <a:xfrm>
            <a:off x="2953993" y="209369"/>
            <a:ext cx="3103548" cy="17630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Our Abba Father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LOVE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2C510-D2FA-F17F-444C-5183E877D920}"/>
              </a:ext>
            </a:extLst>
          </p:cNvPr>
          <p:cNvSpPr/>
          <p:nvPr/>
        </p:nvSpPr>
        <p:spPr>
          <a:xfrm>
            <a:off x="6134457" y="226460"/>
            <a:ext cx="3103548" cy="17630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name is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HOLY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61EBE-718D-07AE-7DA3-A0999F971FA5}"/>
              </a:ext>
            </a:extLst>
          </p:cNvPr>
          <p:cNvSpPr/>
          <p:nvPr/>
        </p:nvSpPr>
        <p:spPr>
          <a:xfrm>
            <a:off x="2996729" y="2754625"/>
            <a:ext cx="6281159" cy="6025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will be done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9211D9-57FD-CE58-7E45-AF5DCD6C5BE8}"/>
              </a:ext>
            </a:extLst>
          </p:cNvPr>
          <p:cNvCxnSpPr/>
          <p:nvPr/>
        </p:nvCxnSpPr>
        <p:spPr>
          <a:xfrm>
            <a:off x="21364" y="3529417"/>
            <a:ext cx="12123634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F653FA0-496F-AB4C-EC2C-7EFF9A90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24" y="4248780"/>
            <a:ext cx="1834364" cy="17092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F4407E-1850-AA47-F5C3-761403BDEDEE}"/>
              </a:ext>
            </a:extLst>
          </p:cNvPr>
          <p:cNvSpPr/>
          <p:nvPr/>
        </p:nvSpPr>
        <p:spPr>
          <a:xfrm>
            <a:off x="2993877" y="2137584"/>
            <a:ext cx="6284011" cy="592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God’s Kingdom come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4AD5E0-9216-E9D0-9C19-4A0AC3236B5B}"/>
              </a:ext>
            </a:extLst>
          </p:cNvPr>
          <p:cNvSpPr/>
          <p:nvPr/>
        </p:nvSpPr>
        <p:spPr>
          <a:xfrm>
            <a:off x="2914112" y="2057925"/>
            <a:ext cx="6443533" cy="13710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DD660B-DAC5-3E86-F9E1-D31D885CCA2B}"/>
              </a:ext>
            </a:extLst>
          </p:cNvPr>
          <p:cNvSpPr/>
          <p:nvPr/>
        </p:nvSpPr>
        <p:spPr>
          <a:xfrm>
            <a:off x="2620709" y="3816355"/>
            <a:ext cx="7027495" cy="592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Today</a:t>
            </a:r>
            <a:r>
              <a:rPr lang="en-US" sz="3600" b="1" dirty="0">
                <a:solidFill>
                  <a:schemeClr val="bg1"/>
                </a:solidFill>
              </a:rPr>
              <a:t>: Give us our Daily Bread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BD4DDC-3C42-27EE-A9C0-D23A9405584D}"/>
              </a:ext>
            </a:extLst>
          </p:cNvPr>
          <p:cNvSpPr/>
          <p:nvPr/>
        </p:nvSpPr>
        <p:spPr>
          <a:xfrm>
            <a:off x="2371018" y="4750766"/>
            <a:ext cx="3724982" cy="1897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Looking back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Forgive us…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as we forgive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01B840-D9FC-8F70-B9B8-C6AAE82265D0}"/>
              </a:ext>
            </a:extLst>
          </p:cNvPr>
          <p:cNvSpPr/>
          <p:nvPr/>
        </p:nvSpPr>
        <p:spPr>
          <a:xfrm>
            <a:off x="6685662" y="4733677"/>
            <a:ext cx="3945305" cy="18978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Looking forward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Protect us &amp;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Deliver us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0515A5-9B50-6001-A606-91F7171908D3}"/>
              </a:ext>
            </a:extLst>
          </p:cNvPr>
          <p:cNvCxnSpPr/>
          <p:nvPr/>
        </p:nvCxnSpPr>
        <p:spPr>
          <a:xfrm flipH="1">
            <a:off x="4007976" y="4451673"/>
            <a:ext cx="828942" cy="2399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4136FD-8815-F592-65C4-1FF579B8CE4D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686231" y="4442783"/>
            <a:ext cx="828942" cy="2399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1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D5D9-5CEE-5B6A-F15F-73625F63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us not into temptation…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CDF2-9A4A-3986-F47D-4DEB144B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27514" cy="4195481"/>
          </a:xfrm>
        </p:spPr>
        <p:txBody>
          <a:bodyPr>
            <a:normAutofit/>
          </a:bodyPr>
          <a:lstStyle/>
          <a:p>
            <a:r>
              <a:rPr lang="en-US" dirty="0"/>
              <a:t> For believers “Trial” better than word “temptation”: Gen 2-3; Matt. 4</a:t>
            </a:r>
          </a:p>
          <a:p>
            <a:r>
              <a:rPr lang="en-US" dirty="0"/>
              <a:t> James 1:13-15 God never tempts</a:t>
            </a:r>
          </a:p>
          <a:p>
            <a:r>
              <a:rPr lang="en-US" dirty="0"/>
              <a:t> 1 Cor. 10:13 Constraints on temptation</a:t>
            </a:r>
          </a:p>
          <a:p>
            <a:r>
              <a:rPr lang="en-US" dirty="0"/>
              <a:t> James 1:2-4 Goal: Our perfection!</a:t>
            </a:r>
          </a:p>
        </p:txBody>
      </p:sp>
    </p:spTree>
    <p:extLst>
      <p:ext uri="{BB962C8B-B14F-4D97-AF65-F5344CB8AC3E}">
        <p14:creationId xmlns:p14="http://schemas.microsoft.com/office/powerpoint/2010/main" val="33223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9223-7B36-CF94-8C7E-9FA7DC43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deliver us from evil…</a:t>
            </a:r>
            <a:br>
              <a:rPr lang="en-US" dirty="0"/>
            </a:br>
            <a:r>
              <a:rPr lang="en-US" dirty="0"/>
              <a:t>Sources of evil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3128B-9953-1FDA-73D9-84685E68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52396" cy="4195481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Evil within – ourselves! </a:t>
            </a:r>
          </a:p>
          <a:p>
            <a:pPr lvl="1"/>
            <a:r>
              <a:rPr lang="en-US" dirty="0"/>
              <a:t> James 1:14-15</a:t>
            </a:r>
          </a:p>
          <a:p>
            <a:pPr lvl="1"/>
            <a:r>
              <a:rPr lang="en-US" dirty="0"/>
              <a:t> Romans 7:15-25</a:t>
            </a:r>
          </a:p>
          <a:p>
            <a:pPr marL="457200" lvl="1" indent="0">
              <a:buNone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Evil Without – outside of ourselves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9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9223-7B36-CF94-8C7E-9FA7DC43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deliver us from evil…</a:t>
            </a:r>
            <a:br>
              <a:rPr lang="en-US" dirty="0"/>
            </a:br>
            <a:r>
              <a:rPr lang="en-US" dirty="0"/>
              <a:t>Sources of evil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3128B-9953-1FDA-73D9-84685E68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52396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Evil without: Outside of ourselves 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dirty="0"/>
              <a:t> Satan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US" dirty="0"/>
              <a:t> Other people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2D70-6B36-5E69-F452-14664346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523242" cy="1400530"/>
          </a:xfrm>
        </p:spPr>
        <p:txBody>
          <a:bodyPr/>
          <a:lstStyle/>
          <a:p>
            <a:r>
              <a:rPr lang="en-US" dirty="0"/>
              <a:t>What then should we do? </a:t>
            </a:r>
            <a:br>
              <a:rPr lang="en-US" dirty="0"/>
            </a:br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10206-24DE-B847-B415-5BDA040DB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903529" cy="4195481"/>
          </a:xfrm>
        </p:spPr>
        <p:txBody>
          <a:bodyPr>
            <a:normAutofit/>
          </a:bodyPr>
          <a:lstStyle/>
          <a:p>
            <a:r>
              <a:rPr lang="en-US" sz="4400" dirty="0"/>
              <a:t> Summary of teaching today</a:t>
            </a:r>
          </a:p>
          <a:p>
            <a:endParaRPr lang="en-US" sz="4400" dirty="0"/>
          </a:p>
          <a:p>
            <a:r>
              <a:rPr lang="en-US" sz="4400" dirty="0"/>
              <a:t>Examine ourselves….</a:t>
            </a:r>
          </a:p>
        </p:txBody>
      </p:sp>
    </p:spTree>
    <p:extLst>
      <p:ext uri="{BB962C8B-B14F-4D97-AF65-F5344CB8AC3E}">
        <p14:creationId xmlns:p14="http://schemas.microsoft.com/office/powerpoint/2010/main" val="10856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68672</TotalTime>
  <Words>214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               True Religion: The Lord’s Model Prayer Protect us… and deliver us Matt. 6:9-13   Pastor Sam October 23, 2022</vt:lpstr>
      <vt:lpstr>Scripture Reading</vt:lpstr>
      <vt:lpstr>PowerPoint Presentation</vt:lpstr>
      <vt:lpstr>Lead us not into temptation…</vt:lpstr>
      <vt:lpstr>But deliver us from evil… Sources of evil</vt:lpstr>
      <vt:lpstr>But deliver us from evil… Sources of evil (cont.)</vt:lpstr>
      <vt:lpstr>What then should we do?   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135</cp:revision>
  <cp:lastPrinted>2022-09-03T19:51:49Z</cp:lastPrinted>
  <dcterms:created xsi:type="dcterms:W3CDTF">2021-11-19T21:57:39Z</dcterms:created>
  <dcterms:modified xsi:type="dcterms:W3CDTF">2022-10-23T07:37:55Z</dcterms:modified>
</cp:coreProperties>
</file>