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499" r:id="rId3"/>
    <p:sldId id="564" r:id="rId4"/>
    <p:sldId id="568" r:id="rId5"/>
    <p:sldId id="569" r:id="rId6"/>
    <p:sldId id="570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True Priorities: Treasures on earth or Heaven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Matt. 6:19-21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November 13, 2022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True Priorities: Treasures on earth or in Heaven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6:19-21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831D-0014-48C9-28AB-76C9DE7E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Priorities: Treasures on earth or in heaven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DADC7-6436-2E68-CBB7-8D190845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11320" cy="419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phrases/words</a:t>
            </a:r>
          </a:p>
          <a:p>
            <a:r>
              <a:rPr lang="en-US" dirty="0"/>
              <a:t> “Lay up for yourselves”</a:t>
            </a:r>
          </a:p>
          <a:p>
            <a:r>
              <a:rPr lang="en-US" dirty="0"/>
              <a:t> “Treasures”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8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33EF-98BF-7A6E-202D-D1A977B4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lay up treasures on earth…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5C10-67FE-0CCD-8A3D-5A9E04A2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785645"/>
            <a:ext cx="8946541" cy="146275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D6F7441-5F44-4DD8-6012-22CC4A4633A8}"/>
              </a:ext>
            </a:extLst>
          </p:cNvPr>
          <p:cNvGraphicFramePr>
            <a:graphicFrameLocks noGrp="1"/>
          </p:cNvGraphicFramePr>
          <p:nvPr/>
        </p:nvGraphicFramePr>
        <p:xfrm>
          <a:off x="1703216" y="1770800"/>
          <a:ext cx="8128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997964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94072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Treasures in the time of 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Threats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64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Clothes (several)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12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Grain/Crops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“Eat”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93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Gold/Jewelry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Thieves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134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176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EEE8-E0A9-2EC2-C394-2F9F1E49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lay up treasures on earth…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DF48-CFE0-8EB6-10AE-3DE7BCF08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25862" cy="4195481"/>
          </a:xfrm>
        </p:spPr>
        <p:txBody>
          <a:bodyPr/>
          <a:lstStyle/>
          <a:p>
            <a:r>
              <a:rPr lang="en-US" dirty="0"/>
              <a:t> Luke 12:16-21 Parable of the rich fool</a:t>
            </a:r>
          </a:p>
          <a:p>
            <a:r>
              <a:rPr lang="en-US" dirty="0"/>
              <a:t> Based on commandments #1 &amp; 10</a:t>
            </a:r>
          </a:p>
          <a:p>
            <a:r>
              <a:rPr lang="en-US" dirty="0"/>
              <a:t> What it does not mean….</a:t>
            </a:r>
          </a:p>
          <a:p>
            <a:r>
              <a:rPr lang="en-US" dirty="0"/>
              <a:t> 1 Tim. 6:9 Desires = Treasures</a:t>
            </a:r>
          </a:p>
          <a:p>
            <a:r>
              <a:rPr lang="en-US" dirty="0"/>
              <a:t> James 4:4-6 Love of the world </a:t>
            </a:r>
          </a:p>
        </p:txBody>
      </p:sp>
    </p:spTree>
    <p:extLst>
      <p:ext uri="{BB962C8B-B14F-4D97-AF65-F5344CB8AC3E}">
        <p14:creationId xmlns:p14="http://schemas.microsoft.com/office/powerpoint/2010/main" val="92232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69A2-5040-C63C-3676-28177503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 up treasures in heaven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6D6E-DEA6-1B1C-B0C7-0323F4C93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25628"/>
            <a:ext cx="8946541" cy="419548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….where neither moth nor rust (eat) destroy, or thieves break in and steal</a:t>
            </a:r>
          </a:p>
          <a:p>
            <a:r>
              <a:rPr lang="en-US" dirty="0"/>
              <a:t> 1 Tim 6:17-19 Do good and share…</a:t>
            </a:r>
          </a:p>
          <a:p>
            <a:r>
              <a:rPr lang="en-US" dirty="0"/>
              <a:t> 1 Cor. 3:10-15 works for Jesus = treasures in heaven</a:t>
            </a:r>
          </a:p>
          <a:p>
            <a:r>
              <a:rPr lang="en-US" dirty="0"/>
              <a:t> Col. 3:17 Do good for Christ! </a:t>
            </a:r>
          </a:p>
        </p:txBody>
      </p:sp>
    </p:spTree>
    <p:extLst>
      <p:ext uri="{BB962C8B-B14F-4D97-AF65-F5344CB8AC3E}">
        <p14:creationId xmlns:p14="http://schemas.microsoft.com/office/powerpoint/2010/main" val="154420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73883</TotalTime>
  <Words>211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True Priorities: Treasures on earth or Heaven  Matt. 6:19-21  Pastor Sam November 13, 2022</vt:lpstr>
      <vt:lpstr>Scripture Reading</vt:lpstr>
      <vt:lpstr>True Priorities: Treasures on earth or in heaven</vt:lpstr>
      <vt:lpstr>Do not lay up treasures on earth…</vt:lpstr>
      <vt:lpstr>Do not lay up treasures on earth…</vt:lpstr>
      <vt:lpstr>Lay up treasures in heaven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141</cp:revision>
  <cp:lastPrinted>2022-10-18T19:29:26Z</cp:lastPrinted>
  <dcterms:created xsi:type="dcterms:W3CDTF">2021-11-19T21:57:39Z</dcterms:created>
  <dcterms:modified xsi:type="dcterms:W3CDTF">2022-11-13T02:54:36Z</dcterms:modified>
</cp:coreProperties>
</file>