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64" r:id="rId4"/>
    <p:sldId id="565" r:id="rId5"/>
    <p:sldId id="566" r:id="rId6"/>
    <p:sldId id="567" r:id="rId7"/>
    <p:sldId id="568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Priorities of Life: Do not be anxious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6:25-34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November 27,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Priorities of Life: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God’s Kingdom &amp; Righteousness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6:25-34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831D-0014-48C9-28AB-76C9DE7E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48" y="145069"/>
            <a:ext cx="9404723" cy="1400530"/>
          </a:xfrm>
        </p:spPr>
        <p:txBody>
          <a:bodyPr/>
          <a:lstStyle/>
          <a:p>
            <a:r>
              <a:rPr lang="en-US" b="1" dirty="0"/>
              <a:t>True Priorities of Life – part 1</a:t>
            </a:r>
            <a:br>
              <a:rPr lang="en-US" b="1" dirty="0"/>
            </a:br>
            <a:r>
              <a:rPr lang="en-US" b="1" dirty="0"/>
              <a:t>Matt. 6:19-24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B15DF-6BDD-8102-9940-EF5E7CCA9AE8}"/>
              </a:ext>
            </a:extLst>
          </p:cNvPr>
          <p:cNvSpPr/>
          <p:nvPr/>
        </p:nvSpPr>
        <p:spPr>
          <a:xfrm>
            <a:off x="0" y="3183962"/>
            <a:ext cx="3257820" cy="1880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Heart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Desires/Treasures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Heaven</a:t>
            </a:r>
            <a:r>
              <a:rPr lang="en-US" sz="3200" b="1" dirty="0">
                <a:solidFill>
                  <a:schemeClr val="bg1"/>
                </a:solidFill>
              </a:rPr>
              <a:t>/</a:t>
            </a:r>
            <a:r>
              <a:rPr lang="en-US" sz="3200" b="1" dirty="0">
                <a:solidFill>
                  <a:srgbClr val="FF0000"/>
                </a:solidFill>
              </a:rPr>
              <a:t>Earth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F84CB-6CCC-87F9-94B1-D2C12AC46F63}"/>
              </a:ext>
            </a:extLst>
          </p:cNvPr>
          <p:cNvSpPr/>
          <p:nvPr/>
        </p:nvSpPr>
        <p:spPr>
          <a:xfrm>
            <a:off x="3937120" y="3183960"/>
            <a:ext cx="3973794" cy="1880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Mind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Understanding/Vision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Light</a:t>
            </a:r>
            <a:r>
              <a:rPr lang="en-US" sz="3200" b="1" dirty="0">
                <a:solidFill>
                  <a:schemeClr val="bg1"/>
                </a:solidFill>
              </a:rPr>
              <a:t>/</a:t>
            </a:r>
            <a:r>
              <a:rPr lang="en-US" sz="3200" b="1" dirty="0">
                <a:solidFill>
                  <a:srgbClr val="FF0000"/>
                </a:solidFill>
              </a:rPr>
              <a:t>Dark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48156-F5E7-2D23-6387-100C372DBC21}"/>
              </a:ext>
            </a:extLst>
          </p:cNvPr>
          <p:cNvSpPr/>
          <p:nvPr/>
        </p:nvSpPr>
        <p:spPr>
          <a:xfrm>
            <a:off x="8586165" y="3183961"/>
            <a:ext cx="3605835" cy="1880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Will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Submission/Slavery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God</a:t>
            </a:r>
            <a:r>
              <a:rPr lang="en-US" sz="3600" b="1" dirty="0">
                <a:solidFill>
                  <a:schemeClr val="bg1"/>
                </a:solidFill>
              </a:rPr>
              <a:t>/</a:t>
            </a:r>
            <a:r>
              <a:rPr lang="en-US" sz="3600" b="1" dirty="0">
                <a:solidFill>
                  <a:srgbClr val="FF0000"/>
                </a:solidFill>
              </a:rPr>
              <a:t>Satan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77694A-826F-AF3A-896F-7E57E3067F41}"/>
              </a:ext>
            </a:extLst>
          </p:cNvPr>
          <p:cNvSpPr/>
          <p:nvPr/>
        </p:nvSpPr>
        <p:spPr>
          <a:xfrm>
            <a:off x="3257820" y="3735759"/>
            <a:ext cx="681082" cy="7764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A09075-1244-7CFF-6176-D52737603CE1}"/>
              </a:ext>
            </a:extLst>
          </p:cNvPr>
          <p:cNvSpPr/>
          <p:nvPr/>
        </p:nvSpPr>
        <p:spPr>
          <a:xfrm>
            <a:off x="7905083" y="3735759"/>
            <a:ext cx="681082" cy="7764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3F02BE7-1C67-39F9-D6AA-557EE7918D93}"/>
              </a:ext>
            </a:extLst>
          </p:cNvPr>
          <p:cNvSpPr/>
          <p:nvPr/>
        </p:nvSpPr>
        <p:spPr>
          <a:xfrm rot="5400000">
            <a:off x="5658787" y="1248457"/>
            <a:ext cx="481054" cy="8540808"/>
          </a:xfrm>
          <a:prstGeom prst="rightBrac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DC1160A-F8CF-8E9D-5BBA-29446AD4407B}"/>
              </a:ext>
            </a:extLst>
          </p:cNvPr>
          <p:cNvSpPr/>
          <p:nvPr/>
        </p:nvSpPr>
        <p:spPr>
          <a:xfrm rot="16200000">
            <a:off x="5749455" y="-1521344"/>
            <a:ext cx="481054" cy="8359471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E4FE4-A94C-805E-B859-AD562D718C60}"/>
              </a:ext>
            </a:extLst>
          </p:cNvPr>
          <p:cNvSpPr txBox="1"/>
          <p:nvPr/>
        </p:nvSpPr>
        <p:spPr>
          <a:xfrm>
            <a:off x="1810246" y="1504936"/>
            <a:ext cx="835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Treasures in Heaven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27730-5055-1A89-1CF5-C39E30CE8689}"/>
              </a:ext>
            </a:extLst>
          </p:cNvPr>
          <p:cNvSpPr txBox="1"/>
          <p:nvPr/>
        </p:nvSpPr>
        <p:spPr>
          <a:xfrm>
            <a:off x="1744281" y="5855743"/>
            <a:ext cx="835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Treasures on Earth</a:t>
            </a:r>
          </a:p>
        </p:txBody>
      </p:sp>
    </p:spTree>
    <p:extLst>
      <p:ext uri="{BB962C8B-B14F-4D97-AF65-F5344CB8AC3E}">
        <p14:creationId xmlns:p14="http://schemas.microsoft.com/office/powerpoint/2010/main" val="33173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C3B1-AECF-CAAE-50B0-92F5D233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Priorities of Life – part 2</a:t>
            </a:r>
            <a:br>
              <a:rPr lang="en-US" dirty="0"/>
            </a:br>
            <a:r>
              <a:rPr lang="en-US" dirty="0"/>
              <a:t>Matt. 6:25-34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2884-3139-E26B-2249-E2310D40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52368" cy="4195481"/>
          </a:xfrm>
        </p:spPr>
        <p:txBody>
          <a:bodyPr/>
          <a:lstStyle/>
          <a:p>
            <a:r>
              <a:rPr lang="en-US" dirty="0"/>
              <a:t> “Anxious/Worry” – mentioned 6 times</a:t>
            </a:r>
          </a:p>
          <a:p>
            <a:r>
              <a:rPr lang="en-US" dirty="0"/>
              <a:t> “Therefore” – v. 25, 31, 34</a:t>
            </a:r>
          </a:p>
          <a:p>
            <a:r>
              <a:rPr lang="en-US" dirty="0"/>
              <a:t> Focus of worry: food, drink, body, clothes… </a:t>
            </a:r>
          </a:p>
        </p:txBody>
      </p:sp>
    </p:spTree>
    <p:extLst>
      <p:ext uri="{BB962C8B-B14F-4D97-AF65-F5344CB8AC3E}">
        <p14:creationId xmlns:p14="http://schemas.microsoft.com/office/powerpoint/2010/main" val="141259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9D8A-4F58-D3A7-7DD8-D5EE1816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Matt. 6:25-30 Reasons not to be anxious…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D1F8-5931-4AC6-6712-76C3DB512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V.25-26 Creation: Birds of the air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V.27 A man’s life span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V.28-30 Creation: Wild flowers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 “O, you of little faith”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F39F-2004-B0D3-FB45-080C6ECD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Matt. 5:31-33	More reasons not to be anxious…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CCA-4E31-3398-79B8-1351DC70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Even gentiles (unbelievers) seek after these same things</a:t>
            </a:r>
          </a:p>
          <a:p>
            <a:r>
              <a:rPr lang="en-US" dirty="0"/>
              <a:t> Your Heavenly Father knows that you need them all! </a:t>
            </a:r>
          </a:p>
        </p:txBody>
      </p:sp>
    </p:spTree>
    <p:extLst>
      <p:ext uri="{BB962C8B-B14F-4D97-AF65-F5344CB8AC3E}">
        <p14:creationId xmlns:p14="http://schemas.microsoft.com/office/powerpoint/2010/main" val="145615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F247-2A21-49D4-37EC-C2AFC0A2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Matt. 6:19-34 Four keys to growing in Faith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1FD3-2538-CB6B-0367-A30B35E2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Lay up treasures in Heaven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Stop being anxious about the things of this life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Seek first the kingdom of God and His righteousness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Keep your focus on today</a:t>
            </a:r>
          </a:p>
        </p:txBody>
      </p:sp>
    </p:spTree>
    <p:extLst>
      <p:ext uri="{BB962C8B-B14F-4D97-AF65-F5344CB8AC3E}">
        <p14:creationId xmlns:p14="http://schemas.microsoft.com/office/powerpoint/2010/main" val="23251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79032</TotalTime>
  <Words>257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Priorities of Life: Do not be anxious  Matt. 6:25-34  Pastor Sam November 27, 2022</vt:lpstr>
      <vt:lpstr>Scripture Reading</vt:lpstr>
      <vt:lpstr>True Priorities of Life – part 1 Matt. 6:19-24</vt:lpstr>
      <vt:lpstr>True Priorities of Life – part 2 Matt. 6:25-34</vt:lpstr>
      <vt:lpstr>Matt. 6:25-30 Reasons not to be anxious…</vt:lpstr>
      <vt:lpstr>Matt. 5:31-33 More reasons not to be anxious…</vt:lpstr>
      <vt:lpstr>Matt. 6:19-34 Four keys to growing in Faith …..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150</cp:revision>
  <cp:lastPrinted>2022-11-19T21:34:19Z</cp:lastPrinted>
  <dcterms:created xsi:type="dcterms:W3CDTF">2021-11-19T21:57:39Z</dcterms:created>
  <dcterms:modified xsi:type="dcterms:W3CDTF">2022-11-27T06:08:53Z</dcterms:modified>
</cp:coreProperties>
</file>