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71" r:id="rId4"/>
    <p:sldId id="572" r:id="rId5"/>
    <p:sldId id="322" r:id="rId6"/>
    <p:sldId id="570" r:id="rId7"/>
    <p:sldId id="569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True Relationships with Brothers &amp; others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Matt. 7:1-6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December 4,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32454A55-8D0E-4288-BA8C-0F28467A2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BF945A-4452-4881-AF25-582DE1943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7BF02DAB-EEF0-487F-A106-B70843EA6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Relationships with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Brothers &amp; others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7:1-6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6D348-6729-019D-13CE-C6F15B96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6850" cy="1400530"/>
          </a:xfrm>
        </p:spPr>
        <p:txBody>
          <a:bodyPr/>
          <a:lstStyle/>
          <a:p>
            <a:r>
              <a:rPr lang="en-US" sz="4000" dirty="0"/>
              <a:t>True relationship with brothers &amp; 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E6550-0106-A157-F86F-4CBFAFC3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Matt. 7:1 </a:t>
            </a:r>
            <a:r>
              <a:rPr lang="en-US"/>
              <a:t>Judge not…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 Matt 7:2-5 Dealing with Brothers</a:t>
            </a:r>
          </a:p>
          <a:p>
            <a:endParaRPr lang="en-US" dirty="0"/>
          </a:p>
          <a:p>
            <a:r>
              <a:rPr lang="en-US" dirty="0"/>
              <a:t> Matt. 7:6 Dealing with others </a:t>
            </a:r>
          </a:p>
        </p:txBody>
      </p:sp>
    </p:spTree>
    <p:extLst>
      <p:ext uri="{BB962C8B-B14F-4D97-AF65-F5344CB8AC3E}">
        <p14:creationId xmlns:p14="http://schemas.microsoft.com/office/powerpoint/2010/main" val="283203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DFCE1-D99D-27A8-8DE6-0231D88F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what should we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B0991-CCA3-5483-211C-EC45DA2E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10066041" cy="43951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Be diligent in identifying &amp; dealing with “logs”</a:t>
            </a:r>
          </a:p>
          <a:p>
            <a:r>
              <a:rPr lang="en-US" dirty="0"/>
              <a:t> Once we see clearly, help our brothers with their “specks”</a:t>
            </a:r>
          </a:p>
          <a:p>
            <a:r>
              <a:rPr lang="en-US" dirty="0"/>
              <a:t> Avoid “dogs” and “pigs” </a:t>
            </a:r>
          </a:p>
          <a:p>
            <a:r>
              <a:rPr lang="en-US" dirty="0"/>
              <a:t> Others: share the gospel! </a:t>
            </a:r>
          </a:p>
          <a:p>
            <a:r>
              <a:rPr lang="en-US" dirty="0"/>
              <a:t> James 1:19</a:t>
            </a:r>
          </a:p>
        </p:txBody>
      </p:sp>
    </p:spTree>
    <p:extLst>
      <p:ext uri="{BB962C8B-B14F-4D97-AF65-F5344CB8AC3E}">
        <p14:creationId xmlns:p14="http://schemas.microsoft.com/office/powerpoint/2010/main" val="97299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8666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E32CE1-D113-412E-9933-113646E21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17B7C8B-175B-4009-808B-9F66FD108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E5ECD52-6A23-4FF4-8C32-7B5DE9973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3F2B96-5F34-41C9-8E37-A9CD279A4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A4E02BF-4F0E-44E2-A489-075900B78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5624C63-3CCA-4EA6-B822-6E710A820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EC183-9D77-478A-9906-C899EA96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131" y="1306262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/>
              <a:t>Men’s breakfast prep…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224AB20-D4B1-4B7F-B0A4-F3D2A1534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E6125B-858F-1232-4E64-4B42C78F7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934" y="-185490"/>
            <a:ext cx="5921515" cy="7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2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79152</TotalTime>
  <Words>101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True Relationships with Brothers &amp; others  Matt. 7:1-6  Pastor Sam December 4, 2022</vt:lpstr>
      <vt:lpstr>Scripture Reading</vt:lpstr>
      <vt:lpstr>True relationship with brothers &amp; others </vt:lpstr>
      <vt:lpstr>So what should we do? </vt:lpstr>
      <vt:lpstr> </vt:lpstr>
      <vt:lpstr> </vt:lpstr>
      <vt:lpstr>Men’s breakfast prep…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Presenter</cp:lastModifiedBy>
  <cp:revision>153</cp:revision>
  <cp:lastPrinted>2022-11-19T21:34:19Z</cp:lastPrinted>
  <dcterms:created xsi:type="dcterms:W3CDTF">2021-11-19T21:57:39Z</dcterms:created>
  <dcterms:modified xsi:type="dcterms:W3CDTF">2022-12-04T19:43:25Z</dcterms:modified>
</cp:coreProperties>
</file>