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307" r:id="rId2"/>
    <p:sldId id="499" r:id="rId3"/>
    <p:sldId id="571" r:id="rId4"/>
    <p:sldId id="572" r:id="rId5"/>
    <p:sldId id="322" r:id="rId6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669CF-A615-4784-A56A-C13B5471D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955" y="230952"/>
            <a:ext cx="3737594" cy="1664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681" y="3469909"/>
            <a:ext cx="11449710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400" b="1" dirty="0"/>
            </a:br>
            <a:r>
              <a:rPr lang="en-US" sz="4400" b="1" dirty="0"/>
              <a:t>True Judgement: Considering God’s Love, then loving our neighbor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400" b="1" dirty="0"/>
              <a:t>Matt. 7:7-12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December 11, 2022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2548281"/>
            <a:ext cx="5710843" cy="36586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True Judgment: </a:t>
            </a: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Considering God’s love, then loving our neighbors</a:t>
            </a:r>
          </a:p>
          <a:p>
            <a:pPr marL="0" indent="0">
              <a:buNone/>
            </a:pPr>
            <a:endParaRPr lang="en-US" sz="3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7:7-12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4919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6D348-6729-019D-13CE-C6F15B967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96850" cy="1400530"/>
          </a:xfrm>
        </p:spPr>
        <p:txBody>
          <a:bodyPr/>
          <a:lstStyle/>
          <a:p>
            <a:r>
              <a:rPr lang="en-US" sz="4000" dirty="0"/>
              <a:t>True judgment: Considering the love of God, then loving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E6550-0106-A157-F86F-4CBFAFC31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918"/>
            <a:ext cx="10587335" cy="4195481"/>
          </a:xfrm>
        </p:spPr>
        <p:txBody>
          <a:bodyPr>
            <a:normAutofit fontScale="925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Consider God’s incredible promise</a:t>
            </a:r>
          </a:p>
          <a:p>
            <a:pPr marL="1143000" lvl="1" indent="-742950"/>
            <a:r>
              <a:rPr lang="en-US" dirty="0"/>
              <a:t>A call for urgency and persistence! 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Consider how gracious our Father truly is 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Therefore, love others</a:t>
            </a:r>
          </a:p>
        </p:txBody>
      </p:sp>
    </p:spTree>
    <p:extLst>
      <p:ext uri="{BB962C8B-B14F-4D97-AF65-F5344CB8AC3E}">
        <p14:creationId xmlns:p14="http://schemas.microsoft.com/office/powerpoint/2010/main" val="283203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BB2DD-837D-7BA1-1973-E27DF4906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our example…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66D29-6180-056C-5175-F04ED2E9E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121" y="1668357"/>
            <a:ext cx="9809667" cy="41954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Ask: John 17:20-26</a:t>
            </a:r>
          </a:p>
          <a:p>
            <a:r>
              <a:rPr lang="en-US" dirty="0"/>
              <a:t> Seek: Luke 19:10</a:t>
            </a:r>
          </a:p>
          <a:p>
            <a:r>
              <a:rPr lang="en-US" dirty="0"/>
              <a:t> Knock: Rev. 3:20</a:t>
            </a:r>
          </a:p>
          <a:p>
            <a:pPr marL="0" indent="0">
              <a:buNone/>
            </a:pPr>
            <a:r>
              <a:rPr lang="en-US" dirty="0"/>
              <a:t>A new commandment: John 13:34-35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then should we do? </a:t>
            </a:r>
          </a:p>
        </p:txBody>
      </p:sp>
    </p:spTree>
    <p:extLst>
      <p:ext uri="{BB962C8B-B14F-4D97-AF65-F5344CB8AC3E}">
        <p14:creationId xmlns:p14="http://schemas.microsoft.com/office/powerpoint/2010/main" val="1591877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To God be the glory! </a:t>
            </a:r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79639</TotalTime>
  <Words>130</Words>
  <Application>Microsoft Office PowerPoint</Application>
  <PresentationFormat>Widescreen</PresentationFormat>
  <Paragraphs>26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Ion</vt:lpstr>
      <vt:lpstr>               True Judgement: Considering God’s Love, then loving our neighbor  Matt. 7:7-12  Pastor Sam December 11, 2022</vt:lpstr>
      <vt:lpstr>Scripture Reading</vt:lpstr>
      <vt:lpstr>True judgment: Considering the love of God, then loving others</vt:lpstr>
      <vt:lpstr>Jesus our example…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159</cp:revision>
  <cp:lastPrinted>2022-11-19T21:34:19Z</cp:lastPrinted>
  <dcterms:created xsi:type="dcterms:W3CDTF">2021-11-19T21:57:39Z</dcterms:created>
  <dcterms:modified xsi:type="dcterms:W3CDTF">2022-12-11T14:50:24Z</dcterms:modified>
</cp:coreProperties>
</file>