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307" r:id="rId2"/>
    <p:sldId id="499" r:id="rId3"/>
    <p:sldId id="575" r:id="rId4"/>
    <p:sldId id="576" r:id="rId5"/>
    <p:sldId id="563" r:id="rId6"/>
    <p:sldId id="560" r:id="rId7"/>
    <p:sldId id="322" r:id="rId8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681" y="3469909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400" b="1" dirty="0"/>
            </a:br>
            <a:r>
              <a:rPr lang="en-US" sz="4400" b="1" dirty="0"/>
              <a:t>God is in control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Romans 8:28-30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January 1,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5482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God is in control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Romans 8:28-30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919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9801-A985-DEA4-B5C9-4E2C773A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Romans 8:28 Conditional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C0CC8-1051-D7DB-563D-6521DF088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07873" cy="4195481"/>
          </a:xfrm>
        </p:spPr>
        <p:txBody>
          <a:bodyPr/>
          <a:lstStyle/>
          <a:p>
            <a:r>
              <a:rPr lang="en-US" dirty="0"/>
              <a:t> Only applies to true followers of Christ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There are only 2 types of people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84278-8227-F8AC-D16F-4C372B56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on Romans 8:28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40F3C-B8DB-E08E-FC2A-C8993E2AB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96" y="1711086"/>
            <a:ext cx="10792434" cy="419548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God is the source/power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God’s Providence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Biblical examples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Importance of faith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Danger of the “temporal &amp; the seen” </a:t>
            </a:r>
          </a:p>
        </p:txBody>
      </p:sp>
    </p:spTree>
    <p:extLst>
      <p:ext uri="{BB962C8B-B14F-4D97-AF65-F5344CB8AC3E}">
        <p14:creationId xmlns:p14="http://schemas.microsoft.com/office/powerpoint/2010/main" val="68692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BF68-E44D-8425-EFC6-850CCBB8B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37" y="315985"/>
            <a:ext cx="10036132" cy="1400530"/>
          </a:xfrm>
        </p:spPr>
        <p:txBody>
          <a:bodyPr/>
          <a:lstStyle/>
          <a:p>
            <a:r>
              <a:rPr lang="en-US" sz="4000" dirty="0"/>
              <a:t>Underside of the tapestry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F904A-3CCA-4764-090E-85BEC80E7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610" y="1279589"/>
            <a:ext cx="6460582" cy="513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1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5565A-AC4E-4996-47CC-35148C2E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98" y="275756"/>
            <a:ext cx="10232686" cy="1400530"/>
          </a:xfrm>
        </p:spPr>
        <p:txBody>
          <a:bodyPr/>
          <a:lstStyle/>
          <a:p>
            <a:r>
              <a:rPr lang="en-US" sz="3800" dirty="0"/>
              <a:t>Front side of the tapestry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36696-27F0-5873-02CC-1F8EA314A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51" y="1351834"/>
            <a:ext cx="6642354" cy="50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8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89422</TotalTime>
  <Words>104</Words>
  <Application>Microsoft Office PowerPoint</Application>
  <PresentationFormat>Widescreen</PresentationFormat>
  <Paragraphs>23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               God is in control  Romans 8:28-30  Pastor Sam January 1, 2023</vt:lpstr>
      <vt:lpstr>Scripture Reading</vt:lpstr>
      <vt:lpstr>Romans 8:28 Conditional Promise</vt:lpstr>
      <vt:lpstr>Reflections on Romans 8:28</vt:lpstr>
      <vt:lpstr>Underside of the tapestry </vt:lpstr>
      <vt:lpstr>Front side of the tapestry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167</cp:revision>
  <cp:lastPrinted>2022-11-19T21:34:19Z</cp:lastPrinted>
  <dcterms:created xsi:type="dcterms:W3CDTF">2021-11-19T21:57:39Z</dcterms:created>
  <dcterms:modified xsi:type="dcterms:W3CDTF">2022-12-30T16:13:01Z</dcterms:modified>
</cp:coreProperties>
</file>