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307" r:id="rId2"/>
    <p:sldId id="499" r:id="rId3"/>
    <p:sldId id="576" r:id="rId4"/>
    <p:sldId id="575" r:id="rId5"/>
    <p:sldId id="322" r:id="rId6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400" b="1" dirty="0"/>
            </a:br>
            <a:r>
              <a:rPr lang="en-US" sz="4400" b="1" dirty="0"/>
              <a:t>True warnings: #1 True vs. False Prophets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Matt. 7:13-20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January 15,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Reflections on Prayer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1 Thessalonians 5:16-18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920D-128B-6596-5090-B6817023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Warnings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2ED4D-AA53-10E4-8EBB-4F29C9191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11180704" cy="41954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Main imperative: Enter through the narrow gate</a:t>
            </a:r>
          </a:p>
          <a:p>
            <a:pPr marL="0" indent="0">
              <a:buNone/>
            </a:pPr>
            <a:r>
              <a:rPr lang="en-US" dirty="0"/>
              <a:t>(Matthew 7:13-14)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 Warnings: Matthew 7</a:t>
            </a:r>
          </a:p>
          <a:p>
            <a:pPr marL="742950" indent="-742950">
              <a:buAutoNum type="arabicPeriod"/>
            </a:pPr>
            <a:r>
              <a:rPr lang="en-US" dirty="0"/>
              <a:t>(v.15-20) True vs. False prophets</a:t>
            </a:r>
          </a:p>
          <a:p>
            <a:pPr marL="742950" indent="-742950">
              <a:buAutoNum type="arabicPeriod"/>
            </a:pPr>
            <a:r>
              <a:rPr lang="en-US" dirty="0"/>
              <a:t>(v.21-23) True vs. False Confessions</a:t>
            </a:r>
          </a:p>
          <a:p>
            <a:pPr marL="742950" indent="-742950">
              <a:buAutoNum type="arabicPeriod"/>
            </a:pPr>
            <a:r>
              <a:rPr lang="en-US" dirty="0"/>
              <a:t>(v.24-25) Life built on the rock vs sand </a:t>
            </a:r>
          </a:p>
        </p:txBody>
      </p:sp>
    </p:spTree>
    <p:extLst>
      <p:ext uri="{BB962C8B-B14F-4D97-AF65-F5344CB8AC3E}">
        <p14:creationId xmlns:p14="http://schemas.microsoft.com/office/powerpoint/2010/main" val="302596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09801-A985-DEA4-B5C9-4E2C773A3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942128" cy="1400530"/>
          </a:xfrm>
        </p:spPr>
        <p:txBody>
          <a:bodyPr/>
          <a:lstStyle/>
          <a:p>
            <a:r>
              <a:rPr lang="en-US" sz="3600" dirty="0"/>
              <a:t>True Warnings: #1 False vs. True Prophets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C0CC8-1051-D7DB-563D-6521DF088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49338"/>
            <a:ext cx="10040404" cy="45990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Matthew 7:15-20 </a:t>
            </a:r>
          </a:p>
          <a:p>
            <a:pPr marL="0" indent="0">
              <a:buNone/>
            </a:pPr>
            <a:r>
              <a:rPr lang="en-US" b="1" i="0" baseline="30000" dirty="0">
                <a:effectLst/>
                <a:latin typeface="system-ui"/>
              </a:rPr>
              <a:t> </a:t>
            </a:r>
            <a:r>
              <a:rPr lang="en-US" b="0" i="0" dirty="0">
                <a:effectLst/>
                <a:latin typeface="system-ui"/>
              </a:rPr>
              <a:t>“Beware of false prophets, who come to you in sheep's clothing but inwardly are ravenous wolves. </a:t>
            </a:r>
            <a:r>
              <a:rPr lang="en-US" b="1" i="0" baseline="30000" dirty="0">
                <a:effectLst/>
                <a:latin typeface="system-ui"/>
              </a:rPr>
              <a:t>16 </a:t>
            </a:r>
            <a:r>
              <a:rPr lang="en-US" b="0" i="0" dirty="0">
                <a:effectLst/>
                <a:latin typeface="system-ui"/>
              </a:rPr>
              <a:t>You will recognize them by their fruits. Are grapes gathered from thornbushes, or figs from thistles? </a:t>
            </a:r>
            <a:r>
              <a:rPr lang="en-US" b="1" i="0" baseline="30000" dirty="0">
                <a:effectLst/>
                <a:latin typeface="system-ui"/>
              </a:rPr>
              <a:t>17 </a:t>
            </a:r>
            <a:r>
              <a:rPr lang="en-US" b="0" i="0" dirty="0">
                <a:effectLst/>
                <a:latin typeface="system-ui"/>
              </a:rPr>
              <a:t>So, every healthy tree bears good fruit, but the diseased tree bears bad fruit. </a:t>
            </a:r>
            <a:r>
              <a:rPr lang="en-US" b="1" i="0" baseline="30000" dirty="0">
                <a:effectLst/>
                <a:latin typeface="system-ui"/>
              </a:rPr>
              <a:t>18 </a:t>
            </a:r>
            <a:r>
              <a:rPr lang="en-US" b="0" i="0" dirty="0">
                <a:effectLst/>
                <a:latin typeface="system-ui"/>
              </a:rPr>
              <a:t>A healthy tree cannot bear bad fruit, nor can a diseased tree bear good fruit. </a:t>
            </a:r>
            <a:r>
              <a:rPr lang="en-US" b="1" i="0" baseline="30000" dirty="0">
                <a:effectLst/>
                <a:latin typeface="system-ui"/>
              </a:rPr>
              <a:t>19 </a:t>
            </a:r>
            <a:r>
              <a:rPr lang="en-US" b="0" i="0" dirty="0">
                <a:effectLst/>
                <a:latin typeface="system-ui"/>
              </a:rPr>
              <a:t>Every tree that does not bear good fruit is cut down and thrown into the fire. </a:t>
            </a:r>
            <a:r>
              <a:rPr lang="en-US" b="1" i="0" baseline="30000" dirty="0">
                <a:effectLst/>
                <a:latin typeface="system-ui"/>
              </a:rPr>
              <a:t>20 </a:t>
            </a:r>
            <a:r>
              <a:rPr lang="en-US" b="0" i="0" dirty="0">
                <a:effectLst/>
                <a:latin typeface="system-ui"/>
              </a:rPr>
              <a:t>Thus you will recognize them by their fruits.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85818</TotalTime>
  <Words>223</Words>
  <Application>Microsoft Office PowerPoint</Application>
  <PresentationFormat>Widescreen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system-ui</vt:lpstr>
      <vt:lpstr>Wingdings 3</vt:lpstr>
      <vt:lpstr>Ion</vt:lpstr>
      <vt:lpstr>               True warnings: #1 True vs. False Prophets  Matt. 7:13-20  Pastor Sam January 15, 2023</vt:lpstr>
      <vt:lpstr>Scripture Reading</vt:lpstr>
      <vt:lpstr>True Warnings</vt:lpstr>
      <vt:lpstr>True Warnings: #1 False vs. True Prophets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168</cp:revision>
  <cp:lastPrinted>2022-11-19T21:34:19Z</cp:lastPrinted>
  <dcterms:created xsi:type="dcterms:W3CDTF">2021-11-19T21:57:39Z</dcterms:created>
  <dcterms:modified xsi:type="dcterms:W3CDTF">2023-01-15T05:25:04Z</dcterms:modified>
</cp:coreProperties>
</file>