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307" r:id="rId2"/>
    <p:sldId id="499" r:id="rId3"/>
    <p:sldId id="577" r:id="rId4"/>
    <p:sldId id="579" r:id="rId5"/>
    <p:sldId id="580" r:id="rId6"/>
    <p:sldId id="581" r:id="rId7"/>
    <p:sldId id="578" r:id="rId8"/>
    <p:sldId id="583" r:id="rId9"/>
    <p:sldId id="322" r:id="rId10"/>
    <p:sldId id="582" r:id="rId11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/>
            </a:br>
            <a:r>
              <a:rPr lang="en-US" sz="4400" b="1"/>
              <a:t>Warning #1: </a:t>
            </a:r>
            <a:r>
              <a:rPr lang="en-US" sz="4400" b="1" dirty="0"/>
              <a:t>True vs. False Prophets </a:t>
            </a:r>
            <a:br>
              <a:rPr lang="en-US" sz="4400" b="1" dirty="0"/>
            </a:br>
            <a:r>
              <a:rPr lang="en-US" sz="4400" b="1" dirty="0"/>
              <a:t>(Part 2)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Matt. 7:13-20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January 22,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5FB6-F503-32BE-4416-7C9AE986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then should we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51303-C66B-2130-4432-FB2E25D2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5" y="1853248"/>
            <a:ext cx="11938958" cy="4195481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Be diligent to study the Bible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Be diligent to know correct doctrine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Be connected to the Body of Christ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Get to know &amp; pray for your Elders (mutual)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Be vigilant regarding false Pastors/teachers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Remember: ultimately God’s purpose will prevail</a:t>
            </a:r>
          </a:p>
        </p:txBody>
      </p:sp>
    </p:spTree>
    <p:extLst>
      <p:ext uri="{BB962C8B-B14F-4D97-AF65-F5344CB8AC3E}">
        <p14:creationId xmlns:p14="http://schemas.microsoft.com/office/powerpoint/2010/main" val="312535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Warning #1: True vs. False Prophets 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7:13-20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F22B-1B26-EFAD-0B16-FCAE1C50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truths in dealing with false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BC88A-B8C8-C763-9029-B3A8EBFC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11284221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We must know the Word of God</a:t>
            </a:r>
          </a:p>
          <a:p>
            <a:pPr marL="1143000" lvl="1" indent="-742950"/>
            <a:r>
              <a:rPr lang="en-US" dirty="0"/>
              <a:t>John 1:1 Jesus is the Word</a:t>
            </a:r>
          </a:p>
          <a:p>
            <a:pPr marL="1143000" lvl="1" indent="-742950"/>
            <a:r>
              <a:rPr lang="en-US" dirty="0"/>
              <a:t>2 Tim 3:16 – All scriptures is God breathed…</a:t>
            </a:r>
          </a:p>
          <a:p>
            <a:pPr marL="1143000" lvl="1" indent="-742950"/>
            <a:r>
              <a:rPr lang="en-US" dirty="0"/>
              <a:t>Luke 24:13-35 – The Bible is about Jesus</a:t>
            </a:r>
          </a:p>
          <a:p>
            <a:pPr marL="1143000" lvl="1" indent="-742950"/>
            <a:r>
              <a:rPr lang="en-US" dirty="0"/>
              <a:t>Acts 17 – Bereans: diligence in testing any teaching against the Word of God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5B0F-186F-742E-24E4-56880A4B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2. </a:t>
            </a:r>
            <a:r>
              <a:rPr lang="en-US" sz="3600" dirty="0"/>
              <a:t>We must be diligent to know correct doctrine: A1)Sufficiency of Scripture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7991-1C26-3335-1941-146B3B098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1975284"/>
            <a:ext cx="11792310" cy="41954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1644 London Confession</a:t>
            </a:r>
            <a:r>
              <a:rPr lang="en-US" dirty="0"/>
              <a:t>:  </a:t>
            </a:r>
          </a:p>
          <a:p>
            <a:pPr marL="0" indent="0">
              <a:buNone/>
            </a:pPr>
            <a:r>
              <a:rPr lang="en-US" dirty="0"/>
              <a:t>The Holy Scripture is the only sufficient, certain, and infallible rule of all saving knowledge, faith, and obedience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1846 Liverpool Conference of Evangelicals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We believe the Bible to be inspired, infallible, authoritative Word of God.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A5D18A-A3C6-C06E-47AB-AB4AC7B8A574}"/>
              </a:ext>
            </a:extLst>
          </p:cNvPr>
          <p:cNvSpPr/>
          <p:nvPr/>
        </p:nvSpPr>
        <p:spPr>
          <a:xfrm>
            <a:off x="6349041" y="2398143"/>
            <a:ext cx="1889185" cy="6211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BC2B72-3483-EBAC-9AEF-4B8E31E8C502}"/>
              </a:ext>
            </a:extLst>
          </p:cNvPr>
          <p:cNvSpPr/>
          <p:nvPr/>
        </p:nvSpPr>
        <p:spPr>
          <a:xfrm>
            <a:off x="8356116" y="2455657"/>
            <a:ext cx="1685030" cy="6211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A15414-D2AD-677D-C33B-1A7171385327}"/>
              </a:ext>
            </a:extLst>
          </p:cNvPr>
          <p:cNvSpPr/>
          <p:nvPr/>
        </p:nvSpPr>
        <p:spPr>
          <a:xfrm>
            <a:off x="5923473" y="4871041"/>
            <a:ext cx="1889185" cy="6211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5B0F-186F-742E-24E4-56880A4B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2. </a:t>
            </a:r>
            <a:r>
              <a:rPr lang="en-US" sz="3600" dirty="0"/>
              <a:t>We must be diligent to know correct doctrine: A2)Sufficiency of Scripture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7991-1C26-3335-1941-146B3B098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1975284"/>
            <a:ext cx="11421374" cy="41954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1644 London Confession: </a:t>
            </a:r>
          </a:p>
          <a:p>
            <a:pPr marL="0" indent="0">
              <a:buNone/>
            </a:pPr>
            <a:r>
              <a:rPr lang="en-US" dirty="0"/>
              <a:t>The Holy Scripture is the only sufficient, certain, and infallible rule of all saving knowledge, faith, and obedience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Local Large Evangelical Church:</a:t>
            </a:r>
          </a:p>
          <a:p>
            <a:pPr marL="0" indent="0">
              <a:buNone/>
            </a:pPr>
            <a:r>
              <a:rPr lang="en-US" dirty="0"/>
              <a:t>The Bible includes both Old &amp; New Testaments, is divine revelation, the original autographs of which were    verbally inspired by the Holy Spirit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ADEED5-C8EC-48EC-5878-3C8C6EE7B7FC}"/>
              </a:ext>
            </a:extLst>
          </p:cNvPr>
          <p:cNvSpPr/>
          <p:nvPr/>
        </p:nvSpPr>
        <p:spPr>
          <a:xfrm>
            <a:off x="319177" y="5443265"/>
            <a:ext cx="3209027" cy="68148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5B0F-186F-742E-24E4-56880A4B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2. </a:t>
            </a:r>
            <a:r>
              <a:rPr lang="en-US" sz="3600" dirty="0"/>
              <a:t>We must be diligent to know correct doctrine: B) Gospel/Justification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7991-1C26-3335-1941-146B3B098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027043"/>
            <a:ext cx="10714008" cy="4195481"/>
          </a:xfrm>
        </p:spPr>
        <p:txBody>
          <a:bodyPr>
            <a:normAutofit/>
          </a:bodyPr>
          <a:lstStyle/>
          <a:p>
            <a:r>
              <a:rPr lang="en-US" dirty="0"/>
              <a:t> Gospel (+) is not a Gospel</a:t>
            </a:r>
          </a:p>
          <a:p>
            <a:r>
              <a:rPr lang="en-US" dirty="0"/>
              <a:t> Gospel (-) is not a Gospel</a:t>
            </a:r>
          </a:p>
          <a:p>
            <a:r>
              <a:rPr lang="en-US" dirty="0"/>
              <a:t> Stern warning from the Apostle Paul          (Gal. 1:6-9)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3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F22B-1B26-EFAD-0B16-FCAE1C50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truths in dealing with false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BC88A-B8C8-C763-9029-B3A8EBFC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11284221" cy="419548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We must know the Word of God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We must be diligent to know correct doctrine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We must be part of a Church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We must be  under the teaching/authority of godly Elders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We must be vigilant about false teachers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Consider why God allowed for false teachers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BEE1D6-59A3-1C3C-D8E3-BAC82AEC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619" y="0"/>
            <a:ext cx="12533285" cy="7247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DC6E7-F4FC-5DE3-A391-74C421ECB562}"/>
              </a:ext>
            </a:extLst>
          </p:cNvPr>
          <p:cNvSpPr txBox="1"/>
          <p:nvPr/>
        </p:nvSpPr>
        <p:spPr>
          <a:xfrm>
            <a:off x="5386454" y="-98511"/>
            <a:ext cx="2225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False </a:t>
            </a:r>
            <a:br>
              <a:rPr lang="en-US" sz="3600" b="1" dirty="0"/>
            </a:br>
            <a:r>
              <a:rPr lang="en-US" sz="3600" b="1" dirty="0"/>
              <a:t>Pastors Teachers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ABAF0-D24B-18DA-A65B-CB50427D3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68" y="301267"/>
            <a:ext cx="2893139" cy="2552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FF4C02-3C02-4395-3E67-E2CC68A3B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396" y="221673"/>
            <a:ext cx="3060030" cy="2632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39E2C3-CBFF-18E4-E048-7DC7807AE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329" y="3498221"/>
            <a:ext cx="2736415" cy="32633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2D7736-C347-2EC1-AA56-B0C4A9914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407" y="3469537"/>
            <a:ext cx="2662620" cy="32203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22EF34-D200-A5B6-695B-64D0FFAC4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4280" y="3916672"/>
            <a:ext cx="3380386" cy="26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87707</TotalTime>
  <Words>404</Words>
  <Application>Microsoft Office PowerPoint</Application>
  <PresentationFormat>Widescreen</PresentationFormat>
  <Paragraphs>48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               Warning #1: True vs. False Prophets  (Part 2)  Matt. 7:13-20  Pastor Sam January 22, 2023</vt:lpstr>
      <vt:lpstr>Scripture Reading</vt:lpstr>
      <vt:lpstr>Important truths in dealing with false prophets</vt:lpstr>
      <vt:lpstr>2. We must be diligent to know correct doctrine: A1)Sufficiency of Scripture</vt:lpstr>
      <vt:lpstr>2. We must be diligent to know correct doctrine: A2)Sufficiency of Scripture</vt:lpstr>
      <vt:lpstr>2. We must be diligent to know correct doctrine: B) Gospel/Justification</vt:lpstr>
      <vt:lpstr>Important truths in dealing with false prophets</vt:lpstr>
      <vt:lpstr>PowerPoint Presentation</vt:lpstr>
      <vt:lpstr> </vt:lpstr>
      <vt:lpstr>So what then should we do?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173</cp:revision>
  <cp:lastPrinted>2022-11-19T21:34:19Z</cp:lastPrinted>
  <dcterms:created xsi:type="dcterms:W3CDTF">2021-11-19T21:57:39Z</dcterms:created>
  <dcterms:modified xsi:type="dcterms:W3CDTF">2023-01-22T07:35:26Z</dcterms:modified>
</cp:coreProperties>
</file>