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499" r:id="rId3"/>
    <p:sldId id="590" r:id="rId4"/>
    <p:sldId id="592" r:id="rId5"/>
    <p:sldId id="593" r:id="rId6"/>
    <p:sldId id="594" r:id="rId7"/>
    <p:sldId id="595" r:id="rId8"/>
    <p:sldId id="322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Warnings: #3 Life built on the rock vs. sand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Matt. 7:24-27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February 12,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Warning #3: Life built on the rock vs. sand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7:24-27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96941-7351-E161-C767-D2DC70FC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03" y="1778084"/>
            <a:ext cx="2174790" cy="1400530"/>
          </a:xfrm>
        </p:spPr>
        <p:txBody>
          <a:bodyPr/>
          <a:lstStyle/>
          <a:p>
            <a:pPr algn="ctr"/>
            <a:r>
              <a:rPr lang="en-US" dirty="0"/>
              <a:t>Surfside</a:t>
            </a:r>
            <a:br>
              <a:rPr lang="en-US" dirty="0"/>
            </a:br>
            <a:r>
              <a:rPr lang="en-US" dirty="0"/>
              <a:t>FL</a:t>
            </a:r>
            <a:br>
              <a:rPr lang="en-US" dirty="0"/>
            </a:br>
            <a:r>
              <a:rPr lang="en-US" dirty="0"/>
              <a:t>12 Story</a:t>
            </a:r>
            <a:br>
              <a:rPr lang="en-US" dirty="0"/>
            </a:br>
            <a:r>
              <a:rPr lang="en-US" dirty="0"/>
              <a:t>Condo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42904-43ED-F1CF-117D-96A0A7871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04" y="23672"/>
            <a:ext cx="9697995" cy="67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1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D468-3120-C5E9-E918-5FDF5D0A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D5C8-E624-804A-3A65-F8DF84C8E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586" y="1475874"/>
            <a:ext cx="8946541" cy="46361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“Enter through the narrow gate.”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Warnings: </a:t>
            </a:r>
          </a:p>
          <a:p>
            <a:pPr marL="742950" indent="-742950">
              <a:buAutoNum type="arabicPeriod"/>
            </a:pPr>
            <a:r>
              <a:rPr lang="en-US" dirty="0"/>
              <a:t>Beware of false teachers</a:t>
            </a:r>
          </a:p>
          <a:p>
            <a:pPr marL="742950" indent="-742950">
              <a:buAutoNum type="arabicPeriod"/>
            </a:pPr>
            <a:r>
              <a:rPr lang="en-US" dirty="0"/>
              <a:t>Beware of a false confession</a:t>
            </a:r>
          </a:p>
          <a:p>
            <a:pPr marL="742950" indent="-742950">
              <a:buAutoNum type="arabicPeriod"/>
            </a:pPr>
            <a:r>
              <a:rPr lang="en-US" dirty="0">
                <a:highlight>
                  <a:srgbClr val="FF0000"/>
                </a:highlight>
              </a:rPr>
              <a:t>Beware of building your life on a false foundation</a:t>
            </a:r>
          </a:p>
        </p:txBody>
      </p:sp>
    </p:spTree>
    <p:extLst>
      <p:ext uri="{BB962C8B-B14F-4D97-AF65-F5344CB8AC3E}">
        <p14:creationId xmlns:p14="http://schemas.microsoft.com/office/powerpoint/2010/main" val="16293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3545-8C13-3775-A2EB-54198389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Men &amp; 2 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18B5-3A0E-C274-7B78-B479675B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564688" cy="4195481"/>
          </a:xfrm>
        </p:spPr>
        <p:txBody>
          <a:bodyPr/>
          <a:lstStyle/>
          <a:p>
            <a:r>
              <a:rPr lang="en-US" dirty="0"/>
              <a:t> Comparing similarities</a:t>
            </a:r>
          </a:p>
          <a:p>
            <a:r>
              <a:rPr lang="en-US" dirty="0"/>
              <a:t> Comparing differences</a:t>
            </a:r>
          </a:p>
          <a:p>
            <a:r>
              <a:rPr lang="en-US" dirty="0"/>
              <a:t> Variations on hearing</a:t>
            </a:r>
          </a:p>
          <a:p>
            <a:r>
              <a:rPr lang="en-US" dirty="0"/>
              <a:t> “Hearing Jesus”… </a:t>
            </a:r>
            <a:r>
              <a:rPr lang="en-US" dirty="0">
                <a:sym typeface="Wingdings" panose="05000000000000000000" pitchFamily="2" charset="2"/>
              </a:rPr>
              <a:t> Obeying Jesus!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James 1:22-26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4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087E-5FF7-EAB7-20AE-C69932EE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Wise vs. Foolish builder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B14B557-FE5D-4838-68DD-A54A345D5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820988"/>
              </p:ext>
            </p:extLst>
          </p:nvPr>
        </p:nvGraphicFramePr>
        <p:xfrm>
          <a:off x="645740" y="2052638"/>
          <a:ext cx="1102489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0232">
                  <a:extLst>
                    <a:ext uri="{9D8B030D-6E8A-4147-A177-3AD203B41FA5}">
                      <a16:colId xmlns:a16="http://schemas.microsoft.com/office/drawing/2014/main" val="3629348833"/>
                    </a:ext>
                  </a:extLst>
                </a:gridCol>
                <a:gridCol w="5514660">
                  <a:extLst>
                    <a:ext uri="{9D8B030D-6E8A-4147-A177-3AD203B41FA5}">
                      <a16:colId xmlns:a16="http://schemas.microsoft.com/office/drawing/2014/main" val="347533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Wise </a:t>
                      </a:r>
                    </a:p>
                    <a:p>
                      <a:pPr algn="ctr"/>
                      <a:r>
                        <a:rPr lang="en-US" sz="3600" dirty="0"/>
                        <a:t>(Do God’s Word)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Foolish </a:t>
                      </a:r>
                    </a:p>
                    <a:p>
                      <a:pPr algn="ctr"/>
                      <a:r>
                        <a:rPr lang="en-US" sz="3600" dirty="0"/>
                        <a:t>(only hear God’s Word)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85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Impatient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588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Detailed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Careless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3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Considers the long term (eternity)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Focus on the near term (this life)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7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06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837E-1E36-FBF8-5F92-6445275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foundation of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1B206-48B3-C94A-C99A-2088495F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30435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Days of testing – this life</a:t>
            </a:r>
          </a:p>
          <a:p>
            <a:endParaRPr lang="en-US" dirty="0"/>
          </a:p>
          <a:p>
            <a:r>
              <a:rPr lang="en-US" dirty="0"/>
              <a:t>The Day of testing – final judgment</a:t>
            </a:r>
          </a:p>
          <a:p>
            <a:endParaRPr lang="en-US" dirty="0"/>
          </a:p>
          <a:p>
            <a:r>
              <a:rPr lang="en-US" dirty="0"/>
              <a:t>Call to examine yourself </a:t>
            </a:r>
          </a:p>
          <a:p>
            <a:pPr lvl="1"/>
            <a:r>
              <a:rPr lang="en-US" dirty="0"/>
              <a:t> Direction: Godliness or wickedness? </a:t>
            </a:r>
          </a:p>
        </p:txBody>
      </p:sp>
    </p:spTree>
    <p:extLst>
      <p:ext uri="{BB962C8B-B14F-4D97-AF65-F5344CB8AC3E}">
        <p14:creationId xmlns:p14="http://schemas.microsoft.com/office/powerpoint/2010/main" val="373982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91124</TotalTime>
  <Words>202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                Warnings: #3 Life built on the rock vs. sand  Matt. 7:24-27  Pastor Sam February 12, 2023</vt:lpstr>
      <vt:lpstr>Scripture Reading</vt:lpstr>
      <vt:lpstr>Surfside FL 12 Story Condo</vt:lpstr>
      <vt:lpstr>Review</vt:lpstr>
      <vt:lpstr>2 Men &amp; 2 Houses</vt:lpstr>
      <vt:lpstr>Characteristics of the Wise vs. Foolish builder</vt:lpstr>
      <vt:lpstr>Testing the foundation of your life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177</cp:revision>
  <cp:lastPrinted>2022-11-19T21:34:19Z</cp:lastPrinted>
  <dcterms:created xsi:type="dcterms:W3CDTF">2021-11-19T21:57:39Z</dcterms:created>
  <dcterms:modified xsi:type="dcterms:W3CDTF">2023-02-12T06:04:07Z</dcterms:modified>
</cp:coreProperties>
</file>