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307" r:id="rId2"/>
    <p:sldId id="571" r:id="rId3"/>
    <p:sldId id="572" r:id="rId4"/>
    <p:sldId id="573" r:id="rId5"/>
    <p:sldId id="322" r:id="rId6"/>
  </p:sldIdLst>
  <p:sldSz cx="12192000" cy="6858000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71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2" y="4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867E5A53-2486-4E3A-8424-3F8493DB3F12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9F14B8F8-0443-4C6A-B857-25226300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9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A8AF-46BA-495D-A6A9-C4E1AA5DC2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86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FF669CF-A615-4784-A56A-C13B5471DF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955" y="230952"/>
            <a:ext cx="3737594" cy="1664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3/12/2023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3/12/2023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 sz="4000"/>
            </a:lvl1pPr>
            <a:lvl2pPr>
              <a:buClr>
                <a:schemeClr val="tx1"/>
              </a:buClr>
              <a:defRPr sz="3600"/>
            </a:lvl2pPr>
            <a:lvl3pPr>
              <a:buClr>
                <a:schemeClr val="tx1"/>
              </a:buClr>
              <a:defRPr sz="3200"/>
            </a:lvl3pPr>
            <a:lvl4pPr>
              <a:buClr>
                <a:schemeClr val="tx1"/>
              </a:buClr>
              <a:defRPr sz="2800"/>
            </a:lvl4pPr>
            <a:lvl5pPr>
              <a:buClr>
                <a:schemeClr val="tx1"/>
              </a:buCl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3/12/2023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3/12/2023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3/12/2023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427" y="3253778"/>
            <a:ext cx="11449710" cy="3329581"/>
          </a:xfrm>
        </p:spPr>
        <p:txBody>
          <a:bodyPr/>
          <a:lstStyle/>
          <a:p>
            <a:r>
              <a:rPr lang="en-US" sz="4400" dirty="0"/>
              <a:t/>
            </a:r>
            <a:br>
              <a:rPr lang="en-US" sz="44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1800" dirty="0"/>
              <a:t>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400" b="1" dirty="0"/>
              <a:t>Matthew </a:t>
            </a:r>
            <a:r>
              <a:rPr lang="en-US" sz="4400" b="1" dirty="0" smtClean="0"/>
              <a:t>28:16-20  </a:t>
            </a: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4400" b="1" dirty="0"/>
              <a:t>Living Out the Great Commission</a:t>
            </a:r>
            <a:br>
              <a:rPr lang="en-US" sz="4400" b="1" dirty="0"/>
            </a:b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4000" b="1" dirty="0"/>
              <a:t>Pastor Sam</a:t>
            </a:r>
            <a:br>
              <a:rPr lang="en-US" sz="4000" b="1" dirty="0"/>
            </a:br>
            <a:r>
              <a:rPr lang="en-US" sz="4000" b="1" dirty="0"/>
              <a:t>March 12, 2023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14326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>
            <a:extLst>
              <a:ext uri="{FF2B5EF4-FFF2-40B4-BE49-F238E27FC236}">
                <a16:creationId xmlns:a16="http://schemas.microsoft.com/office/drawing/2014/main" xmlns="" id="{32454A55-8D0E-4288-BA8C-0F28467A20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2716DD-F5F3-430D-BFCF-5E702467F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b="1"/>
              <a:t>Scripture Reading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2BF945A-4452-4881-AF25-582DE1943C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xmlns="" id="{7BF02DAB-EEF0-487F-A106-B70843EA6D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BFECBB-AA81-4985-9C05-58FD5E565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2548281"/>
            <a:ext cx="5710843" cy="36586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Living out the </a:t>
            </a: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Great Commission</a:t>
            </a:r>
          </a:p>
          <a:p>
            <a:pPr marL="0" indent="0">
              <a:buNone/>
            </a:pPr>
            <a:endParaRPr lang="en-US" sz="35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Matthew 28:16-20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BFA416A-02F5-4763-B73B-06432EE51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916" y="3220819"/>
            <a:ext cx="5451627" cy="23169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39693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461666-B163-41FB-DF19-95145CFA1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C21F74-5462-5158-2A24-CB178EC56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844550" cy="4195481"/>
          </a:xfrm>
        </p:spPr>
        <p:txBody>
          <a:bodyPr>
            <a:normAutofit/>
          </a:bodyPr>
          <a:lstStyle/>
          <a:p>
            <a:r>
              <a:rPr lang="en-US" dirty="0"/>
              <a:t> The Mission of the Church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Context of the Great Commission</a:t>
            </a:r>
          </a:p>
          <a:p>
            <a:r>
              <a:rPr lang="en-US" dirty="0"/>
              <a:t> 28:17 Worship is the right response</a:t>
            </a:r>
          </a:p>
          <a:p>
            <a:r>
              <a:rPr lang="en-US" dirty="0"/>
              <a:t> 28:18 Jesus has ALL Authority</a:t>
            </a:r>
          </a:p>
        </p:txBody>
      </p:sp>
    </p:spTree>
    <p:extLst>
      <p:ext uri="{BB962C8B-B14F-4D97-AF65-F5344CB8AC3E}">
        <p14:creationId xmlns:p14="http://schemas.microsoft.com/office/powerpoint/2010/main" val="1043301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D1C938-BB97-8C82-0905-DB3F25084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Great Commission of King Jesus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AE5786-07DB-B279-32C3-FF19C8309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7756" y="1629296"/>
            <a:ext cx="8946541" cy="486848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Make Disciples of all nations</a:t>
            </a:r>
          </a:p>
          <a:p>
            <a:pPr marL="742950" indent="-742950">
              <a:buAutoNum type="arabicPeriod"/>
            </a:pPr>
            <a:r>
              <a:rPr lang="en-US" dirty="0"/>
              <a:t>Going</a:t>
            </a:r>
          </a:p>
          <a:p>
            <a:pPr marL="742950" indent="-742950">
              <a:buAutoNum type="arabicPeriod"/>
            </a:pPr>
            <a:r>
              <a:rPr lang="en-US" dirty="0"/>
              <a:t>Baptizing</a:t>
            </a:r>
          </a:p>
          <a:p>
            <a:pPr marL="742950" indent="-742950">
              <a:buAutoNum type="arabicPeriod"/>
            </a:pPr>
            <a:r>
              <a:rPr lang="en-US" dirty="0"/>
              <a:t>Teaching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Jesus our perfect example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Application: Ask King Jesus what part can “we” and “I” play in the Great commission?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634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b="1" dirty="0"/>
              <a:t>To God be the glory! </a:t>
            </a:r>
          </a:p>
        </p:txBody>
      </p:sp>
    </p:spTree>
    <p:extLst>
      <p:ext uri="{BB962C8B-B14F-4D97-AF65-F5344CB8AC3E}">
        <p14:creationId xmlns:p14="http://schemas.microsoft.com/office/powerpoint/2010/main" val="2057771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12901</TotalTime>
  <Words>82</Words>
  <Application>Microsoft Office PowerPoint</Application>
  <PresentationFormat>Widescreen</PresentationFormat>
  <Paragraphs>27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Wingdings 3</vt:lpstr>
      <vt:lpstr>Ion</vt:lpstr>
      <vt:lpstr>              Matthew 28:16-20   Living Out the Great Commission   Pastor Sam March 12, 2023</vt:lpstr>
      <vt:lpstr>Scripture Reading</vt:lpstr>
      <vt:lpstr>Introduction </vt:lpstr>
      <vt:lpstr>The Great Commission of King Jesus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contrarian wisdom of God  Isaiah 55:8-9</dc:title>
  <dc:creator>Samuel Kim</dc:creator>
  <cp:lastModifiedBy>Presenter</cp:lastModifiedBy>
  <cp:revision>64</cp:revision>
  <cp:lastPrinted>2023-02-15T20:45:54Z</cp:lastPrinted>
  <dcterms:created xsi:type="dcterms:W3CDTF">2021-11-19T21:57:39Z</dcterms:created>
  <dcterms:modified xsi:type="dcterms:W3CDTF">2023-03-12T18:36:35Z</dcterms:modified>
</cp:coreProperties>
</file>