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307" r:id="rId2"/>
    <p:sldId id="571" r:id="rId3"/>
    <p:sldId id="572" r:id="rId4"/>
    <p:sldId id="322" r:id="rId5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1" autoAdjust="0"/>
    <p:restoredTop sz="94660"/>
  </p:normalViewPr>
  <p:slideViewPr>
    <p:cSldViewPr snapToGrid="0">
      <p:cViewPr varScale="1">
        <p:scale>
          <a:sx n="91" d="100"/>
          <a:sy n="91" d="100"/>
        </p:scale>
        <p:origin x="72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4/22/2023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4/22/2023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4/22/2023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427" y="3253778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400" b="1" dirty="0"/>
              <a:t>Matthew 9:9-17 </a:t>
            </a:r>
            <a:br>
              <a:rPr lang="en-US" sz="4400" b="1" dirty="0"/>
            </a:br>
            <a:r>
              <a:rPr lang="en-US" sz="4400" b="1" dirty="0"/>
              <a:t>Sinners – Yes! Religionist – No! 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April 23, 2023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548281"/>
            <a:ext cx="5710843" cy="36586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Sinners – Yes! </a:t>
            </a: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Religionist – No!</a:t>
            </a:r>
          </a:p>
          <a:p>
            <a:pPr marL="0" indent="0">
              <a:buNone/>
            </a:pPr>
            <a:endParaRPr lang="en-US" sz="3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9:9-17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3969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99EE6-684E-E198-97FC-FEA9C4AD0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9A8892B-AAED-F4A0-9D05-64AC94A6CF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837083"/>
              </p:ext>
            </p:extLst>
          </p:nvPr>
        </p:nvGraphicFramePr>
        <p:xfrm>
          <a:off x="281797" y="1371535"/>
          <a:ext cx="11628406" cy="4187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003">
                  <a:extLst>
                    <a:ext uri="{9D8B030D-6E8A-4147-A177-3AD203B41FA5}">
                      <a16:colId xmlns:a16="http://schemas.microsoft.com/office/drawing/2014/main" val="249236308"/>
                    </a:ext>
                  </a:extLst>
                </a:gridCol>
                <a:gridCol w="6159261">
                  <a:extLst>
                    <a:ext uri="{9D8B030D-6E8A-4147-A177-3AD203B41FA5}">
                      <a16:colId xmlns:a16="http://schemas.microsoft.com/office/drawing/2014/main" val="538747899"/>
                    </a:ext>
                  </a:extLst>
                </a:gridCol>
                <a:gridCol w="2398142">
                  <a:extLst>
                    <a:ext uri="{9D8B030D-6E8A-4147-A177-3AD203B41FA5}">
                      <a16:colId xmlns:a16="http://schemas.microsoft.com/office/drawing/2014/main" val="1079056442"/>
                    </a:ext>
                  </a:extLst>
                </a:gridCol>
              </a:tblGrid>
              <a:tr h="529515">
                <a:tc>
                  <a:txBody>
                    <a:bodyPr/>
                    <a:lstStyle/>
                    <a:p>
                      <a:r>
                        <a:rPr lang="en-US" sz="2400" b="1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Miracles Proving Jesus is God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Matthew 8-9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58115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2000" b="1" dirty="0"/>
                        <a:t>Physical </a:t>
                      </a:r>
                    </a:p>
                    <a:p>
                      <a:r>
                        <a:rPr lang="en-US" sz="2000" b="1" dirty="0"/>
                        <a:t>Healing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Healing Leper w/ touch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8:1-4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4827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Healing w/ word/distance (Centurion)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8:5-13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287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Healing sickness w/ touch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8:14-17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080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Post healing reactions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Rejection of half-hearted disciples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8:18-22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137759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2000" b="1" dirty="0"/>
                        <a:t>Mastery of the natural </a:t>
                      </a:r>
                    </a:p>
                    <a:p>
                      <a:r>
                        <a:rPr lang="en-US" sz="2000" b="1" dirty="0"/>
                        <a:t>&amp; supernatural </a:t>
                      </a:r>
                    </a:p>
                    <a:p>
                      <a:r>
                        <a:rPr lang="en-US" sz="2000" b="1" dirty="0"/>
                        <a:t>Forgiving of sins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Calming a fierce storm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8:23-27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0199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Exorcism of demons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8:28-34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0789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Forgiveness of sins/healing of paralytic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9:1-8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116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Post Miracles reactions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Sinners - Yes! Religionist – No!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9:9-17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73191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7AAA018-6198-AEF6-FC54-DB080831945D}"/>
              </a:ext>
            </a:extLst>
          </p:cNvPr>
          <p:cNvSpPr/>
          <p:nvPr/>
        </p:nvSpPr>
        <p:spPr>
          <a:xfrm>
            <a:off x="291250" y="1891022"/>
            <a:ext cx="11628406" cy="140053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3E4D68-A926-3C2B-7985-92B4201B1921}"/>
              </a:ext>
            </a:extLst>
          </p:cNvPr>
          <p:cNvSpPr/>
          <p:nvPr/>
        </p:nvSpPr>
        <p:spPr>
          <a:xfrm>
            <a:off x="300225" y="3771805"/>
            <a:ext cx="11628391" cy="127920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E8DFA3-12BC-43AD-8A5A-84182DB01D50}"/>
              </a:ext>
            </a:extLst>
          </p:cNvPr>
          <p:cNvSpPr/>
          <p:nvPr/>
        </p:nvSpPr>
        <p:spPr>
          <a:xfrm>
            <a:off x="281797" y="5103908"/>
            <a:ext cx="11637859" cy="49251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9EA765-D6FB-AE8F-E4A2-F236EECFF8D8}"/>
              </a:ext>
            </a:extLst>
          </p:cNvPr>
          <p:cNvSpPr/>
          <p:nvPr/>
        </p:nvSpPr>
        <p:spPr>
          <a:xfrm>
            <a:off x="300225" y="3344446"/>
            <a:ext cx="11637859" cy="37446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29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13461</TotalTime>
  <Words>133</Words>
  <Application>Microsoft Office PowerPoint</Application>
  <PresentationFormat>Widescreen</PresentationFormat>
  <Paragraphs>38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 3</vt:lpstr>
      <vt:lpstr>Ion</vt:lpstr>
      <vt:lpstr>              Matthew 9:9-17  Sinners – Yes! Religionist – No!   Pastor Sam April 23, 2023</vt:lpstr>
      <vt:lpstr>Scripture Reading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70</cp:revision>
  <cp:lastPrinted>2023-02-15T20:45:54Z</cp:lastPrinted>
  <dcterms:created xsi:type="dcterms:W3CDTF">2021-11-19T21:57:39Z</dcterms:created>
  <dcterms:modified xsi:type="dcterms:W3CDTF">2023-04-23T05:02:41Z</dcterms:modified>
</cp:coreProperties>
</file>