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307" r:id="rId2"/>
    <p:sldId id="571" r:id="rId3"/>
    <p:sldId id="492" r:id="rId4"/>
    <p:sldId id="322" r:id="rId5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27" y="3253778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Matthew 9:18-26 </a:t>
            </a:r>
            <a:br>
              <a:rPr lang="en-US" sz="4400" b="1" dirty="0"/>
            </a:br>
            <a:r>
              <a:rPr lang="en-US" sz="4400" b="1" dirty="0"/>
              <a:t>Jesus’s authority over dying &amp; death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April 30,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Jesus’s authority over dying and death 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9:18-26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3C3D-E3B8-401C-8BE5-5E210C85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319714"/>
            <a:ext cx="9791642" cy="1400530"/>
          </a:xfrm>
        </p:spPr>
        <p:txBody>
          <a:bodyPr/>
          <a:lstStyle/>
          <a:p>
            <a:r>
              <a:rPr lang="en-US" sz="4400" b="1" dirty="0"/>
              <a:t>Jesus authority over dying &amp; death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B760BCF-576D-4212-A9F7-6D6D27F905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456134"/>
              </p:ext>
            </p:extLst>
          </p:nvPr>
        </p:nvGraphicFramePr>
        <p:xfrm>
          <a:off x="275268" y="1433412"/>
          <a:ext cx="11641463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2063">
                  <a:extLst>
                    <a:ext uri="{9D8B030D-6E8A-4147-A177-3AD203B41FA5}">
                      <a16:colId xmlns:a16="http://schemas.microsoft.com/office/drawing/2014/main" val="4272553034"/>
                    </a:ext>
                  </a:extLst>
                </a:gridCol>
                <a:gridCol w="5919400">
                  <a:extLst>
                    <a:ext uri="{9D8B030D-6E8A-4147-A177-3AD203B41FA5}">
                      <a16:colId xmlns:a16="http://schemas.microsoft.com/office/drawing/2014/main" val="127125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In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Different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5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Same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Older woman healed on the way to the little girl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545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Two 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Old vs. Young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Life threatening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Long duration vs. Immediate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05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Focus of attention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Lady vs. Father of child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464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#12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Yrs. Bleeding vs. 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51813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Matt. 9:18-26; </a:t>
                      </a:r>
                      <a:r>
                        <a:rPr lang="en-US" sz="3600" b="0" dirty="0"/>
                        <a:t>Mark 5:21-43</a:t>
                      </a:r>
                      <a:r>
                        <a:rPr lang="en-US" sz="3200" dirty="0"/>
                        <a:t>; Luke 8:40-56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52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95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18039</TotalTime>
  <Words>112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              Matthew 9:18-26  Jesus’s authority over dying &amp; death   Pastor Sam April 30, 2023</vt:lpstr>
      <vt:lpstr>Scripture Reading</vt:lpstr>
      <vt:lpstr>Jesus authority over dying &amp; death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71</cp:revision>
  <cp:lastPrinted>2023-02-15T20:45:54Z</cp:lastPrinted>
  <dcterms:created xsi:type="dcterms:W3CDTF">2021-11-19T21:57:39Z</dcterms:created>
  <dcterms:modified xsi:type="dcterms:W3CDTF">2023-04-30T06:28:11Z</dcterms:modified>
</cp:coreProperties>
</file>