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07" r:id="rId2"/>
    <p:sldId id="571" r:id="rId3"/>
    <p:sldId id="572" r:id="rId4"/>
    <p:sldId id="3850" r:id="rId5"/>
    <p:sldId id="3853" r:id="rId6"/>
    <p:sldId id="3854" r:id="rId7"/>
    <p:sldId id="3855" r:id="rId8"/>
    <p:sldId id="322" r:id="rId9"/>
    <p:sldId id="3851" r:id="rId10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9:27-34 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Jesus’s authority over blindness &amp; demonic muteness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May 7,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Jesus’s authority over blindness &amp; demonic muteness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9:27-34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A8892B-AAED-F4A0-9D05-64AC94A6C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185954"/>
              </p:ext>
            </p:extLst>
          </p:nvPr>
        </p:nvGraphicFramePr>
        <p:xfrm>
          <a:off x="263369" y="164841"/>
          <a:ext cx="11628406" cy="501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003">
                  <a:extLst>
                    <a:ext uri="{9D8B030D-6E8A-4147-A177-3AD203B41FA5}">
                      <a16:colId xmlns:a16="http://schemas.microsoft.com/office/drawing/2014/main" val="249236308"/>
                    </a:ext>
                  </a:extLst>
                </a:gridCol>
                <a:gridCol w="6343291">
                  <a:extLst>
                    <a:ext uri="{9D8B030D-6E8A-4147-A177-3AD203B41FA5}">
                      <a16:colId xmlns:a16="http://schemas.microsoft.com/office/drawing/2014/main" val="538747899"/>
                    </a:ext>
                  </a:extLst>
                </a:gridCol>
                <a:gridCol w="2214112">
                  <a:extLst>
                    <a:ext uri="{9D8B030D-6E8A-4147-A177-3AD203B41FA5}">
                      <a16:colId xmlns:a16="http://schemas.microsoft.com/office/drawing/2014/main" val="1079056442"/>
                    </a:ext>
                  </a:extLst>
                </a:gridCol>
              </a:tblGrid>
              <a:tr h="529515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Jesus’s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Miracles Proving Jesus is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Matthew 8-9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115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Physical </a:t>
                      </a:r>
                    </a:p>
                    <a:p>
                      <a:r>
                        <a:rPr lang="en-US" sz="2000" b="1" dirty="0"/>
                        <a:t>Healing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Leper w/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82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w/ word/distance (Centurion)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8:5-13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8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sickness w/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8:14-17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08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 healing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Rejection of half-hearted disciples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8:18-22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3775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The Natural </a:t>
                      </a:r>
                    </a:p>
                    <a:p>
                      <a:r>
                        <a:rPr lang="en-US" sz="2000" b="1" dirty="0"/>
                        <a:t>&amp; supernatural: demonic powers &amp;   </a:t>
                      </a:r>
                    </a:p>
                    <a:p>
                      <a:r>
                        <a:rPr lang="en-US" sz="2000" b="1" dirty="0"/>
                        <a:t>forgiving of 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Calming a fierce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8:23-27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199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Exorcism of demons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8:28-34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78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Forgiveness of sins/healing of paralytic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9:1-8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1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 Miracles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Sinners - Yes! Religionist – No!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9:9-17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3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Dying &amp;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of the Woman bleeding for 12 years &amp; healing of 12 yr. old girl who 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9:18-26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544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7AAA018-6198-AEF6-FC54-DB080831945D}"/>
              </a:ext>
            </a:extLst>
          </p:cNvPr>
          <p:cNvSpPr/>
          <p:nvPr/>
        </p:nvSpPr>
        <p:spPr>
          <a:xfrm>
            <a:off x="291250" y="720278"/>
            <a:ext cx="11591072" cy="126380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E4D68-A926-3C2B-7985-92B4201B1921}"/>
              </a:ext>
            </a:extLst>
          </p:cNvPr>
          <p:cNvSpPr/>
          <p:nvPr/>
        </p:nvSpPr>
        <p:spPr>
          <a:xfrm>
            <a:off x="300225" y="2520988"/>
            <a:ext cx="11582097" cy="12792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8DFA3-12BC-43AD-8A5A-84182DB01D50}"/>
              </a:ext>
            </a:extLst>
          </p:cNvPr>
          <p:cNvSpPr/>
          <p:nvPr/>
        </p:nvSpPr>
        <p:spPr>
          <a:xfrm>
            <a:off x="277070" y="3870343"/>
            <a:ext cx="11637859" cy="4199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EA765-D6FB-AE8F-E4A2-F236EECFF8D8}"/>
              </a:ext>
            </a:extLst>
          </p:cNvPr>
          <p:cNvSpPr/>
          <p:nvPr/>
        </p:nvSpPr>
        <p:spPr>
          <a:xfrm>
            <a:off x="244463" y="2076475"/>
            <a:ext cx="11637859" cy="3744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F69651D-AFE4-DEE0-EEA5-96A01A6B0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53763"/>
              </p:ext>
            </p:extLst>
          </p:nvPr>
        </p:nvGraphicFramePr>
        <p:xfrm>
          <a:off x="263369" y="5221710"/>
          <a:ext cx="1161895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427">
                  <a:extLst>
                    <a:ext uri="{9D8B030D-6E8A-4147-A177-3AD203B41FA5}">
                      <a16:colId xmlns:a16="http://schemas.microsoft.com/office/drawing/2014/main" val="1263672093"/>
                    </a:ext>
                  </a:extLst>
                </a:gridCol>
                <a:gridCol w="6349042">
                  <a:extLst>
                    <a:ext uri="{9D8B030D-6E8A-4147-A177-3AD203B41FA5}">
                      <a16:colId xmlns:a16="http://schemas.microsoft.com/office/drawing/2014/main" val="506673220"/>
                    </a:ext>
                  </a:extLst>
                </a:gridCol>
                <a:gridCol w="2203483">
                  <a:extLst>
                    <a:ext uri="{9D8B030D-6E8A-4147-A177-3AD203B41FA5}">
                      <a16:colId xmlns:a16="http://schemas.microsoft.com/office/drawing/2014/main" val="4034558764"/>
                    </a:ext>
                  </a:extLst>
                </a:gridCol>
              </a:tblGrid>
              <a:tr h="41683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Blindness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Healing of two blind men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9:27-31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Mute/Deaf - Demonic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out of an oppressive demon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9:31-34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63618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E386E4E-09B8-2B05-B5CD-0895DDDDC6F8}"/>
              </a:ext>
            </a:extLst>
          </p:cNvPr>
          <p:cNvSpPr/>
          <p:nvPr/>
        </p:nvSpPr>
        <p:spPr>
          <a:xfrm>
            <a:off x="291250" y="4360457"/>
            <a:ext cx="11591072" cy="81445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2D9B5-1581-1CBB-B312-95FC70DB5CFA}"/>
              </a:ext>
            </a:extLst>
          </p:cNvPr>
          <p:cNvSpPr/>
          <p:nvPr/>
        </p:nvSpPr>
        <p:spPr>
          <a:xfrm>
            <a:off x="244463" y="5219601"/>
            <a:ext cx="11618952" cy="8992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E1C630-80E9-B647-0365-9955F32A65B3}"/>
              </a:ext>
            </a:extLst>
          </p:cNvPr>
          <p:cNvSpPr txBox="1"/>
          <p:nvPr/>
        </p:nvSpPr>
        <p:spPr>
          <a:xfrm>
            <a:off x="798786" y="308433"/>
            <a:ext cx="7861738" cy="113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Vision chain..…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DA82-56F2-16AB-EA0D-611C565F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8" y="1792241"/>
            <a:ext cx="10827787" cy="4293248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649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A8892B-AAED-F4A0-9D05-64AC94A6C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57754"/>
              </p:ext>
            </p:extLst>
          </p:nvPr>
        </p:nvGraphicFramePr>
        <p:xfrm>
          <a:off x="263369" y="492642"/>
          <a:ext cx="11628406" cy="501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003">
                  <a:extLst>
                    <a:ext uri="{9D8B030D-6E8A-4147-A177-3AD203B41FA5}">
                      <a16:colId xmlns:a16="http://schemas.microsoft.com/office/drawing/2014/main" val="249236308"/>
                    </a:ext>
                  </a:extLst>
                </a:gridCol>
                <a:gridCol w="6343291">
                  <a:extLst>
                    <a:ext uri="{9D8B030D-6E8A-4147-A177-3AD203B41FA5}">
                      <a16:colId xmlns:a16="http://schemas.microsoft.com/office/drawing/2014/main" val="538747899"/>
                    </a:ext>
                  </a:extLst>
                </a:gridCol>
                <a:gridCol w="2214112">
                  <a:extLst>
                    <a:ext uri="{9D8B030D-6E8A-4147-A177-3AD203B41FA5}">
                      <a16:colId xmlns:a16="http://schemas.microsoft.com/office/drawing/2014/main" val="1079056442"/>
                    </a:ext>
                  </a:extLst>
                </a:gridCol>
              </a:tblGrid>
              <a:tr h="529515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Jesus’s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Miracles Proving Jesus is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Matthew 8-9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115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Physical </a:t>
                      </a:r>
                    </a:p>
                    <a:p>
                      <a:r>
                        <a:rPr lang="en-US" sz="2000" b="1" dirty="0"/>
                        <a:t>Healing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Leper w/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82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w/ word/distance (Centurion)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8:5-13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8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sickness w/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8:14-17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08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 healing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Rejection of half-hearted disciples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8:18-22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3775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The Natural </a:t>
                      </a:r>
                    </a:p>
                    <a:p>
                      <a:r>
                        <a:rPr lang="en-US" sz="2000" b="1" dirty="0"/>
                        <a:t>&amp; supernatural: demonic powers &amp;   </a:t>
                      </a:r>
                    </a:p>
                    <a:p>
                      <a:r>
                        <a:rPr lang="en-US" sz="2000" b="1" dirty="0"/>
                        <a:t>forgiving of 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Calming a fierce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8:23-27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199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Exorcism of demons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8:28-34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78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Forgiveness of sins/healing of paralytic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9:1-8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1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 Miracles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Sinners - Yes! Religionist – No!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9:9-17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3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Dying &amp;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of the Woman bleeding for 12 years &amp; healing of 12 yr. old girl who 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9:18-26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544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7AAA018-6198-AEF6-FC54-DB080831945D}"/>
              </a:ext>
            </a:extLst>
          </p:cNvPr>
          <p:cNvSpPr/>
          <p:nvPr/>
        </p:nvSpPr>
        <p:spPr>
          <a:xfrm>
            <a:off x="291250" y="1048079"/>
            <a:ext cx="11591072" cy="126380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E4D68-A926-3C2B-7985-92B4201B1921}"/>
              </a:ext>
            </a:extLst>
          </p:cNvPr>
          <p:cNvSpPr/>
          <p:nvPr/>
        </p:nvSpPr>
        <p:spPr>
          <a:xfrm>
            <a:off x="300225" y="2848790"/>
            <a:ext cx="11582097" cy="13320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8DFA3-12BC-43AD-8A5A-84182DB01D50}"/>
              </a:ext>
            </a:extLst>
          </p:cNvPr>
          <p:cNvSpPr/>
          <p:nvPr/>
        </p:nvSpPr>
        <p:spPr>
          <a:xfrm>
            <a:off x="277070" y="4250930"/>
            <a:ext cx="11637859" cy="39671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EA765-D6FB-AE8F-E4A2-F236EECFF8D8}"/>
              </a:ext>
            </a:extLst>
          </p:cNvPr>
          <p:cNvSpPr/>
          <p:nvPr/>
        </p:nvSpPr>
        <p:spPr>
          <a:xfrm>
            <a:off x="244463" y="2404276"/>
            <a:ext cx="11637859" cy="3744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F69651D-AFE4-DEE0-EEA5-96A01A6B0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24544"/>
              </p:ext>
            </p:extLst>
          </p:nvPr>
        </p:nvGraphicFramePr>
        <p:xfrm>
          <a:off x="263369" y="5549511"/>
          <a:ext cx="1161895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427">
                  <a:extLst>
                    <a:ext uri="{9D8B030D-6E8A-4147-A177-3AD203B41FA5}">
                      <a16:colId xmlns:a16="http://schemas.microsoft.com/office/drawing/2014/main" val="1263672093"/>
                    </a:ext>
                  </a:extLst>
                </a:gridCol>
                <a:gridCol w="6349042">
                  <a:extLst>
                    <a:ext uri="{9D8B030D-6E8A-4147-A177-3AD203B41FA5}">
                      <a16:colId xmlns:a16="http://schemas.microsoft.com/office/drawing/2014/main" val="506673220"/>
                    </a:ext>
                  </a:extLst>
                </a:gridCol>
                <a:gridCol w="2203483">
                  <a:extLst>
                    <a:ext uri="{9D8B030D-6E8A-4147-A177-3AD203B41FA5}">
                      <a16:colId xmlns:a16="http://schemas.microsoft.com/office/drawing/2014/main" val="4034558764"/>
                    </a:ext>
                  </a:extLst>
                </a:gridCol>
              </a:tblGrid>
              <a:tr h="41683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Blindness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Healing of two blind men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9:27-31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Mute/Deaf - Demonic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Casting out of an oppressive demon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9:31-34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63618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E386E4E-09B8-2B05-B5CD-0895DDDDC6F8}"/>
              </a:ext>
            </a:extLst>
          </p:cNvPr>
          <p:cNvSpPr/>
          <p:nvPr/>
        </p:nvSpPr>
        <p:spPr>
          <a:xfrm>
            <a:off x="291250" y="4717691"/>
            <a:ext cx="11591072" cy="7850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2D9B5-1581-1CBB-B312-95FC70DB5CFA}"/>
              </a:ext>
            </a:extLst>
          </p:cNvPr>
          <p:cNvSpPr/>
          <p:nvPr/>
        </p:nvSpPr>
        <p:spPr>
          <a:xfrm>
            <a:off x="244463" y="5547402"/>
            <a:ext cx="11618952" cy="8992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980A-3E78-9259-B5D4-5C4DD116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Jesus…..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1E7B-A753-3D07-7C72-5B83B8FC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1544"/>
            <a:ext cx="8946541" cy="41954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Genuine Faith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Detached amazement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Rejection/Mocking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Growing religious opposition</a:t>
            </a:r>
          </a:p>
        </p:txBody>
      </p:sp>
    </p:spTree>
    <p:extLst>
      <p:ext uri="{BB962C8B-B14F-4D97-AF65-F5344CB8AC3E}">
        <p14:creationId xmlns:p14="http://schemas.microsoft.com/office/powerpoint/2010/main" val="3413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8FF9-B0D1-DD26-1001-D2B51ED5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the 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254C-B0BF-FC08-41F2-DF82251B6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15440" cy="4195481"/>
          </a:xfrm>
        </p:spPr>
        <p:txBody>
          <a:bodyPr/>
          <a:lstStyle/>
          <a:p>
            <a:r>
              <a:rPr lang="en-US" dirty="0"/>
              <a:t> Vision and hearing are the most sensitive of the senses.</a:t>
            </a:r>
          </a:p>
          <a:p>
            <a:r>
              <a:rPr lang="en-US" dirty="0"/>
              <a:t> Jesus’s focus is on the spiritual, not the physical.</a:t>
            </a:r>
          </a:p>
        </p:txBody>
      </p:sp>
    </p:spTree>
    <p:extLst>
      <p:ext uri="{BB962C8B-B14F-4D97-AF65-F5344CB8AC3E}">
        <p14:creationId xmlns:p14="http://schemas.microsoft.com/office/powerpoint/2010/main" val="79791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5B86-8BE8-2401-CE24-49FF6475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57A92-2A9D-798E-2E6B-06E43184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6" y="495848"/>
            <a:ext cx="11025165" cy="44805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B740B1-CCD1-2E46-E974-E8D819047421}"/>
              </a:ext>
            </a:extLst>
          </p:cNvPr>
          <p:cNvSpPr/>
          <p:nvPr/>
        </p:nvSpPr>
        <p:spPr>
          <a:xfrm>
            <a:off x="854014" y="1475117"/>
            <a:ext cx="2061713" cy="338052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31B497-1048-3313-7372-D5641BBDF164}"/>
              </a:ext>
            </a:extLst>
          </p:cNvPr>
          <p:cNvSpPr/>
          <p:nvPr/>
        </p:nvSpPr>
        <p:spPr>
          <a:xfrm>
            <a:off x="8958456" y="1475117"/>
            <a:ext cx="2061713" cy="338052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20296</TotalTime>
  <Words>346</Words>
  <Application>Microsoft Office PowerPoint</Application>
  <PresentationFormat>Widescreen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              Matthew 9:27-34   Jesus’s authority over blindness &amp; demonic muteness  Pastor Sam May 7, 2023</vt:lpstr>
      <vt:lpstr>Scripture Reading</vt:lpstr>
      <vt:lpstr>PowerPoint Presentation</vt:lpstr>
      <vt:lpstr>PowerPoint Presentation</vt:lpstr>
      <vt:lpstr>PowerPoint Presentation</vt:lpstr>
      <vt:lpstr>Responses to Jesus….. </vt:lpstr>
      <vt:lpstr>The rest of the story…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71</cp:revision>
  <cp:lastPrinted>2023-05-06T04:44:45Z</cp:lastPrinted>
  <dcterms:created xsi:type="dcterms:W3CDTF">2021-11-19T21:57:39Z</dcterms:created>
  <dcterms:modified xsi:type="dcterms:W3CDTF">2023-05-07T06:07:55Z</dcterms:modified>
</cp:coreProperties>
</file>