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307" r:id="rId2"/>
    <p:sldId id="571" r:id="rId3"/>
    <p:sldId id="3860" r:id="rId4"/>
    <p:sldId id="3861" r:id="rId5"/>
    <p:sldId id="322" r:id="rId6"/>
    <p:sldId id="3862" r:id="rId7"/>
  </p:sldIdLst>
  <p:sldSz cx="12192000" cy="6858000"/>
  <p:notesSz cx="7099300" cy="9385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9BABBE-3D24-4799-BC34-1D01C4E2AE77}" v="15" dt="2023-06-08T13:18:00.56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71" autoAdjust="0"/>
    <p:restoredTop sz="94660"/>
  </p:normalViewPr>
  <p:slideViewPr>
    <p:cSldViewPr snapToGrid="0">
      <p:cViewPr varScale="1">
        <p:scale>
          <a:sx n="97" d="100"/>
          <a:sy n="97" d="100"/>
        </p:scale>
        <p:origin x="108" y="3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867E5A53-2486-4E3A-8424-3F8493DB3F1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F14B8F8-0443-4C6A-B857-252263001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90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B7A8AF-46BA-495D-A6A9-C4E1AA5DC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86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F669CF-A615-4784-A56A-C13B5471DF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4955" y="230952"/>
            <a:ext cx="3737594" cy="16649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4000"/>
            </a:lvl1pPr>
            <a:lvl2pPr>
              <a:buClr>
                <a:schemeClr val="tx1"/>
              </a:buClr>
              <a:defRPr sz="3600"/>
            </a:lvl2pPr>
            <a:lvl3pPr>
              <a:buClr>
                <a:schemeClr val="tx1"/>
              </a:buClr>
              <a:defRPr sz="3200"/>
            </a:lvl3pPr>
            <a:lvl4pPr>
              <a:buClr>
                <a:schemeClr val="tx1"/>
              </a:buClr>
              <a:defRPr sz="2800"/>
            </a:lvl4pPr>
            <a:lvl5pPr>
              <a:buClr>
                <a:schemeClr val="tx1"/>
              </a:buCl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/>
            </a:lvl1pPr>
            <a:lvl2pPr>
              <a:buClr>
                <a:schemeClr val="tx1"/>
              </a:buClr>
              <a:defRPr sz="2400"/>
            </a:lvl2pPr>
            <a:lvl3pPr>
              <a:buClr>
                <a:schemeClr val="tx1"/>
              </a:buClr>
              <a:defRPr sz="2000"/>
            </a:lvl3pPr>
            <a:lvl4pPr>
              <a:buClr>
                <a:schemeClr val="tx1"/>
              </a:buClr>
              <a:defRPr sz="1800"/>
            </a:lvl4pPr>
            <a:lvl5pPr>
              <a:buClr>
                <a:schemeClr val="tx1"/>
              </a:buClr>
              <a:defRPr sz="18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tx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427" y="3253778"/>
            <a:ext cx="11449710" cy="3329581"/>
          </a:xfrm>
        </p:spPr>
        <p:txBody>
          <a:bodyPr/>
          <a:lstStyle/>
          <a:p>
            <a:br>
              <a:rPr lang="en-US" sz="4400" dirty="0"/>
            </a:br>
            <a:br>
              <a:rPr lang="en-US" sz="4000" dirty="0"/>
            </a:br>
            <a:r>
              <a:rPr lang="en-US" sz="1800" dirty="0"/>
              <a:t> 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r>
              <a:rPr lang="en-US" sz="4400" b="1" dirty="0"/>
              <a:t>Matthew 10:16-25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400" b="1" dirty="0"/>
              <a:t>The cost of being a disciple of Christ</a:t>
            </a:r>
            <a:br>
              <a:rPr lang="en-US" sz="4400" b="1" dirty="0"/>
            </a:br>
            <a:br>
              <a:rPr lang="en-US" sz="4400" b="1" dirty="0"/>
            </a:br>
            <a:r>
              <a:rPr lang="en-US" sz="4000" b="1" dirty="0"/>
              <a:t>Pastor Sam</a:t>
            </a:r>
            <a:br>
              <a:rPr lang="en-US" sz="4000" b="1" dirty="0"/>
            </a:br>
            <a:r>
              <a:rPr lang="en-US" sz="4000" b="1" dirty="0"/>
              <a:t>June 11, 2023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11432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2716DD-F5F3-430D-BFCF-5E702467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 b="1"/>
              <a:t>Scripture Reading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FECBB-AA81-4985-9C05-58FD5E5654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83" y="2543981"/>
            <a:ext cx="5710843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The cost of being a disciple of Christ</a:t>
            </a:r>
          </a:p>
          <a:p>
            <a:pPr marL="0" indent="0">
              <a:buNone/>
            </a:pPr>
            <a:endParaRPr lang="en-US" sz="3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3500" b="1" dirty="0">
                <a:solidFill>
                  <a:schemeClr val="bg1"/>
                </a:solidFill>
              </a:rPr>
              <a:t>Matthew 10:16-25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FA416A-02F5-4763-B73B-06432EE51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916" y="3220819"/>
            <a:ext cx="5451627" cy="23169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3969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CC77C-7D5B-0DF5-B265-AF2B02235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10:16-25 </a:t>
            </a:r>
            <a:br>
              <a:rPr lang="en-US" dirty="0"/>
            </a:br>
            <a:r>
              <a:rPr lang="en-US" dirty="0"/>
              <a:t>The cost of being a </a:t>
            </a:r>
            <a:br>
              <a:rPr lang="en-US" dirty="0"/>
            </a:br>
            <a:r>
              <a:rPr lang="en-US" dirty="0"/>
              <a:t>disciple of Christ…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BD43A-0E1A-FA4A-5E8B-90ABEC92A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500" y="2662519"/>
            <a:ext cx="8947521" cy="4195481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Hostile environment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Persecution: Secular &amp; Sacred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Enmity/Betray by family</a:t>
            </a:r>
          </a:p>
          <a:p>
            <a:pPr marL="742950" indent="-742950">
              <a:buFont typeface="+mj-lt"/>
              <a:buAutoNum type="arabicPeriod"/>
            </a:pPr>
            <a:endParaRPr lang="en-US" dirty="0"/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Hated by all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8E347E-57CE-399A-9285-D29C255B7C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962" y="884300"/>
            <a:ext cx="5035298" cy="274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2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88D9-6D03-D980-BDB8-CDF963269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Strategies for the true disciples…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BCF74F-7E34-471B-ACB8-7578537E4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881298"/>
              </p:ext>
            </p:extLst>
          </p:nvPr>
        </p:nvGraphicFramePr>
        <p:xfrm>
          <a:off x="380999" y="1314888"/>
          <a:ext cx="1143000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9368">
                  <a:extLst>
                    <a:ext uri="{9D8B030D-6E8A-4147-A177-3AD203B41FA5}">
                      <a16:colId xmlns:a16="http://schemas.microsoft.com/office/drawing/2014/main" val="54502925"/>
                    </a:ext>
                  </a:extLst>
                </a:gridCol>
                <a:gridCol w="6150634">
                  <a:extLst>
                    <a:ext uri="{9D8B030D-6E8A-4147-A177-3AD203B41FA5}">
                      <a16:colId xmlns:a16="http://schemas.microsoft.com/office/drawing/2014/main" val="826381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Strategy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066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Hostile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John 10 – listen to Shepherd</a:t>
                      </a:r>
                    </a:p>
                    <a:p>
                      <a:r>
                        <a:rPr lang="en-US" sz="2800" dirty="0"/>
                        <a:t>Matt.10:16b Shrewd as serpents &amp; innocent as doves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71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Persecution: Sacred &amp; Secular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Matt. 10:19-20 Fear not. Holy Spirit will give the words.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382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Enmity/Betrayal by family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800" dirty="0"/>
                        <a:t>Endure to the end </a:t>
                      </a:r>
                      <a:r>
                        <a:rPr lang="en-US" sz="2800" dirty="0">
                          <a:sym typeface="Wingdings" panose="05000000000000000000" pitchFamily="2" charset="2"/>
                        </a:rPr>
                        <a:t> Salvation</a:t>
                      </a:r>
                    </a:p>
                    <a:p>
                      <a:r>
                        <a:rPr lang="en-US" sz="2800" dirty="0">
                          <a:sym typeface="Wingdings" panose="05000000000000000000" pitchFamily="2" charset="2"/>
                        </a:rPr>
                        <a:t>Keep moving, flee persecution</a:t>
                      </a:r>
                    </a:p>
                    <a:p>
                      <a:r>
                        <a:rPr lang="en-US" sz="2800" dirty="0">
                          <a:sym typeface="Wingdings" panose="05000000000000000000" pitchFamily="2" charset="2"/>
                        </a:rPr>
                        <a:t>Remember the example </a:t>
                      </a:r>
                      <a:r>
                        <a:rPr lang="en-US" sz="2800">
                          <a:sym typeface="Wingdings" panose="05000000000000000000" pitchFamily="2" charset="2"/>
                        </a:rPr>
                        <a:t>of Jesus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7302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Hated by all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657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350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6000" b="1" dirty="0"/>
              <a:t>To God be the glory! </a:t>
            </a:r>
          </a:p>
        </p:txBody>
      </p:sp>
    </p:spTree>
    <p:extLst>
      <p:ext uri="{BB962C8B-B14F-4D97-AF65-F5344CB8AC3E}">
        <p14:creationId xmlns:p14="http://schemas.microsoft.com/office/powerpoint/2010/main" val="205777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2E3267-7ABE-412B-8580-47EC0D1F6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0B62C5A-2250-4380-AB23-DB87446CC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42CF425-7213-4F89-B0FF-4C2BDDD9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35DA97D-88F8-4249-B650-4FC9FD50A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3F38673-6E30-4BAE-AC67-0B283EBF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02A25CB-1ED1-4C87-AB49-8D3BC684D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DB8294-BBF5-4EE7-8D08-DDECD12A1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2AA68CD-BBCC-4482-B4F9-3EBE3A75D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 15">
            <a:extLst>
              <a:ext uri="{FF2B5EF4-FFF2-40B4-BE49-F238E27FC236}">
                <a16:creationId xmlns:a16="http://schemas.microsoft.com/office/drawing/2014/main" id="{B58816D9-9E81-4B2B-95D3-C398BF15E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0BFDE-0A3D-EC1B-F994-6E4413211D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5703" y="636083"/>
            <a:ext cx="3329251" cy="3291844"/>
          </a:xfrm>
          <a:prstGeom prst="rect">
            <a:avLst/>
          </a:prstGeom>
          <a:effectLst/>
        </p:spPr>
      </p:pic>
      <p:sp useBgFill="1">
        <p:nvSpPr>
          <p:cNvPr id="30" name="Freeform 5">
            <a:extLst>
              <a:ext uri="{FF2B5EF4-FFF2-40B4-BE49-F238E27FC236}">
                <a16:creationId xmlns:a16="http://schemas.microsoft.com/office/drawing/2014/main" id="{BD26E291-370D-448F-BDB9-9A5999D46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4055532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416A81-6ACA-087A-C0C9-09EA9357E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854344"/>
            <a:ext cx="9345155" cy="8618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Proposed new logos for LHC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D523A7-A945-52DD-48B4-61DB5A12BC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855" y="868073"/>
            <a:ext cx="5490972" cy="30598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43496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21946</TotalTime>
  <Words>156</Words>
  <Application>Microsoft Office PowerPoint</Application>
  <PresentationFormat>Widescreen</PresentationFormat>
  <Paragraphs>32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              Matthew 10:16-25  The cost of being a disciple of Christ  Pastor Sam June 11, 2023</vt:lpstr>
      <vt:lpstr>Scripture Reading</vt:lpstr>
      <vt:lpstr>Matthew 10:16-25  The cost of being a  disciple of Christ…</vt:lpstr>
      <vt:lpstr>Strategies for the true disciples…</vt:lpstr>
      <vt:lpstr> </vt:lpstr>
      <vt:lpstr>Proposed new logos for LHC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contrarian wisdom of God  Isaiah 55:8-9</dc:title>
  <dc:creator>Samuel Kim</dc:creator>
  <cp:lastModifiedBy>Samuel Kim</cp:lastModifiedBy>
  <cp:revision>76</cp:revision>
  <cp:lastPrinted>2023-05-06T04:44:45Z</cp:lastPrinted>
  <dcterms:created xsi:type="dcterms:W3CDTF">2021-11-19T21:57:39Z</dcterms:created>
  <dcterms:modified xsi:type="dcterms:W3CDTF">2023-06-11T00:50:08Z</dcterms:modified>
</cp:coreProperties>
</file>