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307" r:id="rId2"/>
    <p:sldId id="571" r:id="rId3"/>
    <p:sldId id="3863" r:id="rId4"/>
    <p:sldId id="3864" r:id="rId5"/>
    <p:sldId id="322" r:id="rId6"/>
    <p:sldId id="3862" r:id="rId7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1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427" y="3253778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400" b="1" dirty="0"/>
              <a:t>Matthew 10:24-31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Key to overcoming adversity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June 18, 2023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3" y="2543981"/>
            <a:ext cx="5710843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The Key to overcoming adversity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10:24-31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DD1FB-0AFB-78B7-AC7F-C9F32DBF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454" y="200466"/>
            <a:ext cx="3205671" cy="6473599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Matt 10:24-25</a:t>
            </a:r>
            <a:br>
              <a:rPr lang="en-US" dirty="0"/>
            </a:br>
            <a:r>
              <a:rPr lang="en-US" b="1" dirty="0">
                <a:solidFill>
                  <a:schemeClr val="bg1"/>
                </a:solidFill>
              </a:rPr>
              <a:t>Disciple</a:t>
            </a:r>
            <a: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  <a:t> Teacher</a:t>
            </a:r>
            <a:b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  <a:t>Servant  </a:t>
            </a:r>
            <a:b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  <a:t>Master</a:t>
            </a:r>
            <a:b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  <a:t>Janus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5282F-51E7-2DE1-E778-6F5069654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20" y="347030"/>
            <a:ext cx="3605320" cy="620014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Matt.10:16-25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   “Cost”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Hostile Environment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Persecution: religious &amp; secular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Persecution: Family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668198-4909-FCC9-CF09-52A7B525C714}"/>
              </a:ext>
            </a:extLst>
          </p:cNvPr>
          <p:cNvSpPr txBox="1">
            <a:spLocks/>
          </p:cNvSpPr>
          <p:nvPr/>
        </p:nvSpPr>
        <p:spPr>
          <a:xfrm>
            <a:off x="9196550" y="105103"/>
            <a:ext cx="2669902" cy="6300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3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781FB6-315D-BBF8-1C72-DA2AF672D270}"/>
              </a:ext>
            </a:extLst>
          </p:cNvPr>
          <p:cNvSpPr txBox="1">
            <a:spLocks/>
          </p:cNvSpPr>
          <p:nvPr/>
        </p:nvSpPr>
        <p:spPr>
          <a:xfrm>
            <a:off x="8665512" y="452718"/>
            <a:ext cx="2669902" cy="5975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3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4E961B-C5D6-991E-3CDC-224CF43B5C63}"/>
              </a:ext>
            </a:extLst>
          </p:cNvPr>
          <p:cNvSpPr txBox="1">
            <a:spLocks/>
          </p:cNvSpPr>
          <p:nvPr/>
        </p:nvSpPr>
        <p:spPr>
          <a:xfrm>
            <a:off x="8531368" y="593062"/>
            <a:ext cx="2669902" cy="5975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3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sz="4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2B936F-8D90-F45B-5142-A2C22BCF71C2}"/>
              </a:ext>
            </a:extLst>
          </p:cNvPr>
          <p:cNvSpPr txBox="1">
            <a:spLocks/>
          </p:cNvSpPr>
          <p:nvPr/>
        </p:nvSpPr>
        <p:spPr>
          <a:xfrm>
            <a:off x="8531368" y="570496"/>
            <a:ext cx="2669902" cy="5975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3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61815-D390-3882-AA59-D558EFB7DFEF}"/>
              </a:ext>
            </a:extLst>
          </p:cNvPr>
          <p:cNvSpPr txBox="1"/>
          <p:nvPr/>
        </p:nvSpPr>
        <p:spPr>
          <a:xfrm>
            <a:off x="7507152" y="343133"/>
            <a:ext cx="4485158" cy="6037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Matt. 10:26-31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“Overcoming”</a:t>
            </a:r>
          </a:p>
          <a:p>
            <a:pPr>
              <a:spcBef>
                <a:spcPts val="1000"/>
              </a:spcBef>
              <a:buSzPct val="80000"/>
            </a:pPr>
            <a:r>
              <a:rPr lang="en-US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Fear Not!</a:t>
            </a:r>
          </a:p>
          <a:p>
            <a:pPr marL="342900" indent="-342900"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Truth revealed</a:t>
            </a:r>
          </a:p>
          <a:p>
            <a:pPr marL="342900" indent="-342900"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Boldly proclaim</a:t>
            </a:r>
          </a:p>
          <a:p>
            <a:pPr marL="342900" indent="-342900"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Fear God&gt;man</a:t>
            </a:r>
          </a:p>
          <a:p>
            <a:pPr marL="342900" indent="-342900"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Trust God’s care</a:t>
            </a:r>
          </a:p>
          <a:p>
            <a:pPr>
              <a:spcBef>
                <a:spcPts val="1000"/>
              </a:spcBef>
              <a:buSzPct val="80000"/>
            </a:pPr>
            <a:r>
              <a:rPr lang="en-US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Fear Not!</a:t>
            </a:r>
          </a:p>
          <a:p>
            <a:pPr>
              <a:spcBef>
                <a:spcPts val="1000"/>
              </a:spcBef>
              <a:buSzPct val="80000"/>
            </a:pPr>
            <a:endParaRPr lang="en-US" sz="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E90B14-1B70-9B3C-4065-FEF2F6C5D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760" y="3360292"/>
            <a:ext cx="2083401" cy="257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9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5E0CA-9F7D-AB07-9ABA-54D721E95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marks of a true disciple of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5D247-4934-A1A9-2222-21F95F90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450427"/>
            <a:ext cx="11030882" cy="52131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“Born Again” and/or “New Creation</a:t>
            </a:r>
          </a:p>
          <a:p>
            <a:r>
              <a:rPr lang="en-US" dirty="0"/>
              <a:t> “Belief” is not enough (James 2:19)</a:t>
            </a:r>
          </a:p>
          <a:p>
            <a:r>
              <a:rPr lang="en-US" dirty="0"/>
              <a:t> Growing in Christ-likeness (Matt. 10:25)</a:t>
            </a:r>
          </a:p>
          <a:p>
            <a:r>
              <a:rPr lang="en-US"/>
              <a:t> Knowing </a:t>
            </a:r>
            <a:r>
              <a:rPr lang="en-US" dirty="0"/>
              <a:t>Jesus/God the Father </a:t>
            </a:r>
            <a:r>
              <a:rPr lang="en-US"/>
              <a:t>(John </a:t>
            </a:r>
            <a:r>
              <a:rPr lang="en-US" dirty="0"/>
              <a:t>17:3)</a:t>
            </a:r>
          </a:p>
          <a:p>
            <a:r>
              <a:rPr lang="en-US" dirty="0"/>
              <a:t> Hunger to know God (Psalm 42)</a:t>
            </a:r>
          </a:p>
          <a:p>
            <a:r>
              <a:rPr lang="en-US" dirty="0"/>
              <a:t> Example of the Apostle Paul</a:t>
            </a:r>
          </a:p>
          <a:p>
            <a:pPr lvl="1"/>
            <a:r>
              <a:rPr lang="en-US" dirty="0"/>
              <a:t> Rejoicing in affliction (Acts 16:25-31)</a:t>
            </a:r>
          </a:p>
          <a:p>
            <a:pPr lvl="1"/>
            <a:r>
              <a:rPr lang="en-US" dirty="0"/>
              <a:t> Personal testimony (2 Cor. 4:7-12; 16-18)  </a:t>
            </a:r>
          </a:p>
        </p:txBody>
      </p:sp>
    </p:spTree>
    <p:extLst>
      <p:ext uri="{BB962C8B-B14F-4D97-AF65-F5344CB8AC3E}">
        <p14:creationId xmlns:p14="http://schemas.microsoft.com/office/powerpoint/2010/main" val="1397863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DB8294-BBF5-4EE7-8D08-DDECD12A1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AA68CD-BBCC-4482-B4F9-3EBE3A75D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 15">
            <a:extLst>
              <a:ext uri="{FF2B5EF4-FFF2-40B4-BE49-F238E27FC236}">
                <a16:creationId xmlns:a16="http://schemas.microsoft.com/office/drawing/2014/main" id="{B58816D9-9E81-4B2B-95D3-C398BF15E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00BFDE-0A3D-EC1B-F994-6E4413211D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703" y="636083"/>
            <a:ext cx="3329251" cy="3291844"/>
          </a:xfrm>
          <a:prstGeom prst="rect">
            <a:avLst/>
          </a:prstGeom>
          <a:effectLst/>
        </p:spPr>
      </p:pic>
      <p:sp useBgFill="1">
        <p:nvSpPr>
          <p:cNvPr id="30" name="Freeform 5">
            <a:extLst>
              <a:ext uri="{FF2B5EF4-FFF2-40B4-BE49-F238E27FC236}">
                <a16:creationId xmlns:a16="http://schemas.microsoft.com/office/drawing/2014/main" id="{BD26E291-370D-448F-BDB9-9A5999D46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16A81-6ACA-087A-C0C9-09EA9357E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854344"/>
            <a:ext cx="9345155" cy="8618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Proposed new logos for LHC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D523A7-A945-52DD-48B4-61DB5A12BC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855" y="868073"/>
            <a:ext cx="5490972" cy="30598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43496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21995</TotalTime>
  <Words>195</Words>
  <Application>Microsoft Office PowerPoint</Application>
  <PresentationFormat>Widescreen</PresentationFormat>
  <Paragraphs>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Wingdings 3</vt:lpstr>
      <vt:lpstr>Ion</vt:lpstr>
      <vt:lpstr>              Matthew 10:24-31  Key to overcoming adversity  Pastor Sam June 18, 2023</vt:lpstr>
      <vt:lpstr>Scripture Reading</vt:lpstr>
      <vt:lpstr>Matt 10:24-25 Disciple Teacher Servant   Master     Janus </vt:lpstr>
      <vt:lpstr>The marks of a true disciple of Christ</vt:lpstr>
      <vt:lpstr> </vt:lpstr>
      <vt:lpstr>Proposed new logos for LHC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76</cp:revision>
  <cp:lastPrinted>2023-05-06T04:44:45Z</cp:lastPrinted>
  <dcterms:created xsi:type="dcterms:W3CDTF">2021-11-19T21:57:39Z</dcterms:created>
  <dcterms:modified xsi:type="dcterms:W3CDTF">2023-06-18T14:35:47Z</dcterms:modified>
</cp:coreProperties>
</file>