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07" r:id="rId2"/>
    <p:sldId id="571" r:id="rId3"/>
    <p:sldId id="3866" r:id="rId4"/>
    <p:sldId id="3865" r:id="rId5"/>
    <p:sldId id="322" r:id="rId6"/>
    <p:sldId id="3862" r:id="rId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10:38-39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Discipleship: Denying self/Dying to self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July 2,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Discipleship: 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Denying self/Dying to self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10:32-39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85CC-9E5C-5C9B-A073-98633D37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vs. False Disciples </a:t>
            </a:r>
            <a:br>
              <a:rPr lang="en-US" dirty="0"/>
            </a:br>
            <a:r>
              <a:rPr lang="en-US" dirty="0"/>
              <a:t>Matthew 7 – Sermon on the Mount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5B7C15-3B99-C74D-4801-709625D8F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797768"/>
              </p:ext>
            </p:extLst>
          </p:nvPr>
        </p:nvGraphicFramePr>
        <p:xfrm>
          <a:off x="475270" y="2482944"/>
          <a:ext cx="112414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754">
                  <a:extLst>
                    <a:ext uri="{9D8B030D-6E8A-4147-A177-3AD203B41FA5}">
                      <a16:colId xmlns:a16="http://schemas.microsoft.com/office/drawing/2014/main" val="2447631605"/>
                    </a:ext>
                  </a:extLst>
                </a:gridCol>
                <a:gridCol w="5916706">
                  <a:extLst>
                    <a:ext uri="{9D8B030D-6E8A-4147-A177-3AD203B41FA5}">
                      <a16:colId xmlns:a16="http://schemas.microsoft.com/office/drawing/2014/main" val="1356232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Disciples (Eternal Life) – </a:t>
                      </a:r>
                    </a:p>
                    <a:p>
                      <a:r>
                        <a:rPr lang="en-US" sz="2800" b="1" dirty="0"/>
                        <a:t>Few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Not Disciples (Damnation) – 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1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On the Narrow/Difficult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On the Wide/Easy 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7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Bear Good 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Bear Bad Fruit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9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House build on Rock (obedience)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House built on sand (disobedience)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45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0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40A3-F4E6-9C89-DF6E-D422451E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Discipleship: Personal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4C10-A7F5-A943-4E13-EE1E4C79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036" y="1927083"/>
            <a:ext cx="9475206" cy="4195481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7300" dirty="0"/>
              <a:t>Acknowledging Jesus publicly (Matt. 10:32-33)</a:t>
            </a:r>
          </a:p>
          <a:p>
            <a:pPr marL="742950" indent="-7429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7300" dirty="0"/>
              <a:t>Loving Jesus as the top priority (Matt. 10:34-37)</a:t>
            </a:r>
          </a:p>
          <a:p>
            <a:pPr marL="742950" indent="-742950"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7300" dirty="0"/>
              <a:t>Denying self/Dying to self       (Matt. 10:38-39) 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8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DB8294-BBF5-4EE7-8D08-DDECD12A1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A68CD-BBCC-4482-B4F9-3EBE3A75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B58816D9-9E81-4B2B-95D3-C398BF15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0BFDE-0A3D-EC1B-F994-6E441321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03" y="636083"/>
            <a:ext cx="3329251" cy="3291844"/>
          </a:xfrm>
          <a:prstGeom prst="rect">
            <a:avLst/>
          </a:prstGeom>
          <a:effectLst/>
        </p:spPr>
      </p:pic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BD26E291-370D-448F-BDB9-9A5999D4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6A81-6ACA-087A-C0C9-09EA935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Proposed new logos for LHC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523A7-A945-52DD-48B4-61DB5A12B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5" y="868073"/>
            <a:ext cx="5490972" cy="30598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349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22082</TotalTime>
  <Words>153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             Matthew 10:38-39  Discipleship: Denying self/Dying to self  Pastor Sam July 2, 2023</vt:lpstr>
      <vt:lpstr>Scripture Reading</vt:lpstr>
      <vt:lpstr>True vs. False Disciples  Matthew 7 – Sermon on the Mount</vt:lpstr>
      <vt:lpstr>Discipleship: Personal Challenges</vt:lpstr>
      <vt:lpstr> </vt:lpstr>
      <vt:lpstr>Proposed new logos for LHC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78</cp:revision>
  <cp:lastPrinted>2023-05-06T04:44:45Z</cp:lastPrinted>
  <dcterms:created xsi:type="dcterms:W3CDTF">2021-11-19T21:57:39Z</dcterms:created>
  <dcterms:modified xsi:type="dcterms:W3CDTF">2023-07-02T05:59:35Z</dcterms:modified>
</cp:coreProperties>
</file>