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571" r:id="rId3"/>
    <p:sldId id="3870" r:id="rId4"/>
    <p:sldId id="3871" r:id="rId5"/>
    <p:sldId id="3872" r:id="rId6"/>
    <p:sldId id="3873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E7BE2-62D2-4584-8E9E-D74EDC2912FD}" v="3" dt="2023-07-16T05:32:03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Matthew 11:1-11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The Greatest Disciple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July 16,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Greatest Disciple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11:1-11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408E-927B-2764-22AC-676D0DE1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the Gospel of Matthew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8766-5F8B-2E6C-65B5-1900929A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25114"/>
            <a:ext cx="11361858" cy="4195481"/>
          </a:xfrm>
        </p:spPr>
        <p:txBody>
          <a:bodyPr>
            <a:normAutofit fontScale="85000" lnSpcReduction="10000"/>
          </a:bodyPr>
          <a:lstStyle/>
          <a:p>
            <a:pPr marL="857250" indent="-857250">
              <a:buAutoNum type="romanUcPeriod"/>
            </a:pPr>
            <a:r>
              <a:rPr lang="en-US" dirty="0"/>
              <a:t>Jesus’s credentials to be Messiah (Ch 1-4)</a:t>
            </a:r>
          </a:p>
          <a:p>
            <a:pPr marL="857250" indent="-857250">
              <a:buAutoNum type="romanUcPeriod"/>
            </a:pPr>
            <a:r>
              <a:rPr lang="en-US" dirty="0"/>
              <a:t>Sermon #1 – Sermon on the Mt. (Ch 5-7)</a:t>
            </a:r>
          </a:p>
          <a:p>
            <a:pPr marL="857250" indent="-857250">
              <a:buAutoNum type="romanUcPeriod"/>
            </a:pPr>
            <a:r>
              <a:rPr lang="en-US" dirty="0"/>
              <a:t>Proof that Jesus is the Messiah (Ch 8-9)</a:t>
            </a:r>
          </a:p>
          <a:p>
            <a:pPr marL="857250" indent="-857250">
              <a:buAutoNum type="romanUcPeriod"/>
            </a:pPr>
            <a:r>
              <a:rPr lang="en-US" dirty="0"/>
              <a:t>Sermon #2 – Discipleship (Ch 10)</a:t>
            </a:r>
          </a:p>
          <a:p>
            <a:pPr marL="857250" indent="-857250">
              <a:buAutoNum type="romanUcPeriod"/>
            </a:pPr>
            <a:r>
              <a:rPr lang="en-US" dirty="0"/>
              <a:t>Growing opposition to Jesus/Disciples (Ch 11-12) </a:t>
            </a:r>
          </a:p>
          <a:p>
            <a:pPr marL="857250" indent="-857250">
              <a:buAutoNum type="romanUcPeriod"/>
            </a:pPr>
            <a:r>
              <a:rPr lang="en-US" dirty="0"/>
              <a:t>Sermon #3 – Parables of the Kingdom (Ch 13)</a:t>
            </a:r>
          </a:p>
          <a:p>
            <a:pPr marL="857250" indent="-857250">
              <a:buAutoNum type="romanUcPeriod"/>
            </a:pPr>
            <a:endParaRPr lang="en-US" dirty="0"/>
          </a:p>
          <a:p>
            <a:pPr marL="857250" indent="-8572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1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9178-B8BA-3E1E-EF93-6B331E52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G.O.A.T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231C9-EAD9-1755-5D99-38A56265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7094"/>
            <a:ext cx="9809103" cy="5339751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dirty="0"/>
              <a:t>Moses                        7. Elijah			</a:t>
            </a:r>
          </a:p>
          <a:p>
            <a:pPr marL="742950" indent="-742950">
              <a:buAutoNum type="arabicPeriod"/>
            </a:pPr>
            <a:r>
              <a:rPr lang="en-US" dirty="0"/>
              <a:t>David					           8. Enoch</a:t>
            </a:r>
          </a:p>
          <a:p>
            <a:pPr marL="742950" indent="-742950">
              <a:buAutoNum type="arabicPeriod"/>
            </a:pPr>
            <a:r>
              <a:rPr lang="en-US" dirty="0"/>
              <a:t>Abraham                  9. Joseph</a:t>
            </a:r>
          </a:p>
          <a:p>
            <a:pPr marL="742950" indent="-742950">
              <a:buAutoNum type="arabicPeriod"/>
            </a:pPr>
            <a:r>
              <a:rPr lang="en-US" dirty="0"/>
              <a:t>Noah                       10. Jeremiah </a:t>
            </a:r>
          </a:p>
          <a:p>
            <a:pPr marL="742950" indent="-742950">
              <a:buAutoNum type="arabicPeriod"/>
            </a:pPr>
            <a:r>
              <a:rPr lang="en-US" dirty="0"/>
              <a:t>Daniel                      11. Isaiah</a:t>
            </a:r>
          </a:p>
          <a:p>
            <a:pPr marL="742950" indent="-742950">
              <a:buAutoNum type="arabicPeriod"/>
            </a:pPr>
            <a:r>
              <a:rPr lang="en-US" dirty="0"/>
              <a:t>Job                           12. Samuel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A6830-30A6-6FE8-CCE0-6537D8C370CA}"/>
              </a:ext>
            </a:extLst>
          </p:cNvPr>
          <p:cNvSpPr/>
          <p:nvPr/>
        </p:nvSpPr>
        <p:spPr>
          <a:xfrm>
            <a:off x="1035173" y="1388850"/>
            <a:ext cx="3390178" cy="21005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1A873-BE81-2F4C-C301-5DAF3CC64144}"/>
              </a:ext>
            </a:extLst>
          </p:cNvPr>
          <p:cNvSpPr/>
          <p:nvPr/>
        </p:nvSpPr>
        <p:spPr>
          <a:xfrm>
            <a:off x="1017915" y="3640347"/>
            <a:ext cx="3390178" cy="20230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688D06-1587-766B-FB85-65B672C7D81E}"/>
              </a:ext>
            </a:extLst>
          </p:cNvPr>
          <p:cNvSpPr/>
          <p:nvPr/>
        </p:nvSpPr>
        <p:spPr>
          <a:xfrm>
            <a:off x="6513038" y="2855343"/>
            <a:ext cx="3390178" cy="280806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176074-00D0-565D-A1C5-1C4C30792924}"/>
              </a:ext>
            </a:extLst>
          </p:cNvPr>
          <p:cNvSpPr/>
          <p:nvPr/>
        </p:nvSpPr>
        <p:spPr>
          <a:xfrm>
            <a:off x="6513038" y="1388850"/>
            <a:ext cx="3390178" cy="13415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F110-35C6-E750-C24D-45606624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According to Jesus…..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32E8-CD68-713E-1A50-102EB8CB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2009786"/>
            <a:ext cx="11088688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John the Baptist was the G.O.A.T disciple</a:t>
            </a:r>
          </a:p>
          <a:p>
            <a:r>
              <a:rPr lang="en-US" dirty="0"/>
              <a:t> Beatitudes/Sermon on the Mount (Ch 5-7)</a:t>
            </a:r>
          </a:p>
          <a:p>
            <a:r>
              <a:rPr lang="en-US" dirty="0"/>
              <a:t> Discipleship (Ch 10)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 why? </a:t>
            </a:r>
          </a:p>
        </p:txBody>
      </p:sp>
    </p:spTree>
    <p:extLst>
      <p:ext uri="{BB962C8B-B14F-4D97-AF65-F5344CB8AC3E}">
        <p14:creationId xmlns:p14="http://schemas.microsoft.com/office/powerpoint/2010/main" val="316864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8B55-9326-74CA-0EFF-21D5014D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28B7-9410-95EF-894E-BD9EBCA7B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Do you know your mission for this life?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 Do you know Christ?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22746</TotalTime>
  <Words>210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Matthew 11:1-11  The Greatest Disciple  Pastor Sam July 16, 2023</vt:lpstr>
      <vt:lpstr>Scripture Reading</vt:lpstr>
      <vt:lpstr>Overview of the Gospel of Matthew</vt:lpstr>
      <vt:lpstr>G.O.A.T Discussion</vt:lpstr>
      <vt:lpstr>According to Jesus…..</vt:lpstr>
      <vt:lpstr>Application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83</cp:revision>
  <cp:lastPrinted>2023-05-06T04:44:45Z</cp:lastPrinted>
  <dcterms:created xsi:type="dcterms:W3CDTF">2021-11-19T21:57:39Z</dcterms:created>
  <dcterms:modified xsi:type="dcterms:W3CDTF">2023-07-16T05:46:30Z</dcterms:modified>
</cp:coreProperties>
</file>