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07" r:id="rId2"/>
    <p:sldId id="571" r:id="rId3"/>
    <p:sldId id="3879" r:id="rId4"/>
    <p:sldId id="3874" r:id="rId5"/>
    <p:sldId id="322" r:id="rId6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Matthew 11:25-30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A final plea to the weary &amp; burdened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August 6,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A final plea to the weary and burdened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11:25-30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740A-49A1-3F3F-98E1-FF983B03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Matt 10-11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F177-802F-821C-08FE-42E17D61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21766"/>
            <a:ext cx="10119654" cy="46266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Matthew 10 – Sermon on Discipleship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Matthew 11 – Growing rejection of Jesus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Matt. 11:1-11 – The Greatest Disciple - rejected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Matt. 11:12-19 – Responses to Jesus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dirty="0"/>
              <a:t>Fierce Resolve of true disciples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dirty="0"/>
              <a:t>Rejection: 1) Indifference; 2) Hostility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Matt. 11:20-25 – Jesus </a:t>
            </a:r>
            <a:r>
              <a:rPr lang="en-US"/>
              <a:t>stunningly rejects </a:t>
            </a:r>
            <a:r>
              <a:rPr lang="en-US" dirty="0"/>
              <a:t>Israel </a:t>
            </a:r>
          </a:p>
        </p:txBody>
      </p:sp>
    </p:spTree>
    <p:extLst>
      <p:ext uri="{BB962C8B-B14F-4D97-AF65-F5344CB8AC3E}">
        <p14:creationId xmlns:p14="http://schemas.microsoft.com/office/powerpoint/2010/main" val="284612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1987-AEBE-7216-5BAC-5D0C2FA2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Matthew 11:25-30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D93B-5D05-9258-F949-715D83A7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39020"/>
            <a:ext cx="10240425" cy="4705878"/>
          </a:xfrm>
        </p:spPr>
        <p:txBody>
          <a:bodyPr>
            <a:normAutofit fontScale="85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/>
              <a:t>Jesus turns his focus to the Father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Thanks for the plan of God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All authority given </a:t>
            </a:r>
            <a:r>
              <a:rPr lang="en-US" sz="4800"/>
              <a:t>to Jesus</a:t>
            </a:r>
            <a:endParaRPr lang="en-US" sz="4800" dirty="0"/>
          </a:p>
          <a:p>
            <a:pPr marL="1314450" lvl="1" indent="-914400"/>
            <a:r>
              <a:rPr lang="en-US" sz="4400" dirty="0"/>
              <a:t>He is the only way to the Father…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Call to all who are weary and burdened to come to Jesus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Call to all to take on the yoke of Christ and be his disciple/slave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1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29465</TotalTime>
  <Words>168</Words>
  <Application>Microsoft Office PowerPoint</Application>
  <PresentationFormat>Widescreen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              Matthew 11:25-30  A final plea to the weary &amp; burdened  Pastor Sam August 6, 2023</vt:lpstr>
      <vt:lpstr>Scripture Reading</vt:lpstr>
      <vt:lpstr>Review from Matt 10-11 </vt:lpstr>
      <vt:lpstr>Matthew 11:25-30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86</cp:revision>
  <cp:lastPrinted>2023-05-06T04:44:45Z</cp:lastPrinted>
  <dcterms:created xsi:type="dcterms:W3CDTF">2021-11-19T21:57:39Z</dcterms:created>
  <dcterms:modified xsi:type="dcterms:W3CDTF">2023-08-06T04:23:35Z</dcterms:modified>
</cp:coreProperties>
</file>